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5"/>
  </p:notesMasterIdLst>
  <p:sldIdLst>
    <p:sldId id="291" r:id="rId5"/>
    <p:sldId id="281" r:id="rId6"/>
    <p:sldId id="279" r:id="rId7"/>
    <p:sldId id="282" r:id="rId8"/>
    <p:sldId id="283" r:id="rId9"/>
    <p:sldId id="284" r:id="rId10"/>
    <p:sldId id="286" r:id="rId11"/>
    <p:sldId id="288" r:id="rId12"/>
    <p:sldId id="289" r:id="rId13"/>
    <p:sldId id="298" r:id="rId14"/>
    <p:sldId id="300" r:id="rId15"/>
    <p:sldId id="301" r:id="rId16"/>
    <p:sldId id="302" r:id="rId17"/>
    <p:sldId id="292" r:id="rId18"/>
    <p:sldId id="293" r:id="rId19"/>
    <p:sldId id="294" r:id="rId20"/>
    <p:sldId id="295" r:id="rId21"/>
    <p:sldId id="296" r:id="rId22"/>
    <p:sldId id="297" r:id="rId23"/>
    <p:sldId id="29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2341" autoAdjust="0"/>
    <p:restoredTop sz="86375" autoAdjust="0"/>
  </p:normalViewPr>
  <p:slideViewPr>
    <p:cSldViewPr snapToGrid="0">
      <p:cViewPr varScale="1">
        <p:scale>
          <a:sx n="65" d="100"/>
          <a:sy n="65" d="100"/>
        </p:scale>
        <p:origin x="60" y="248"/>
      </p:cViewPr>
      <p:guideLst/>
    </p:cSldViewPr>
  </p:slideViewPr>
  <p:outlineViewPr>
    <p:cViewPr>
      <p:scale>
        <a:sx n="33" d="100"/>
        <a:sy n="33" d="100"/>
      </p:scale>
      <p:origin x="0" y="-906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iranjeevi Allam" userId="19f60f5ab39cd4d1" providerId="LiveId" clId="{1B9DA860-6D2A-45F7-AEB8-E9281E070D47}"/>
    <pc:docChg chg="modSld">
      <pc:chgData name="Chiranjeevi Allam" userId="19f60f5ab39cd4d1" providerId="LiveId" clId="{1B9DA860-6D2A-45F7-AEB8-E9281E070D47}" dt="2022-11-24T07:06:23.750" v="34" actId="20577"/>
      <pc:docMkLst>
        <pc:docMk/>
      </pc:docMkLst>
      <pc:sldChg chg="modSp mod">
        <pc:chgData name="Chiranjeevi Allam" userId="19f60f5ab39cd4d1" providerId="LiveId" clId="{1B9DA860-6D2A-45F7-AEB8-E9281E070D47}" dt="2022-11-24T07:05:00.336" v="32" actId="1035"/>
        <pc:sldMkLst>
          <pc:docMk/>
          <pc:sldMk cId="3807235032" sldId="289"/>
        </pc:sldMkLst>
        <pc:spChg chg="mod">
          <ac:chgData name="Chiranjeevi Allam" userId="19f60f5ab39cd4d1" providerId="LiveId" clId="{1B9DA860-6D2A-45F7-AEB8-E9281E070D47}" dt="2022-11-24T07:05:00.336" v="32" actId="1035"/>
          <ac:spMkLst>
            <pc:docMk/>
            <pc:sldMk cId="3807235032" sldId="289"/>
            <ac:spMk id="7" creationId="{D753EF74-05FD-0335-5E37-2D993C076AA1}"/>
          </ac:spMkLst>
        </pc:spChg>
      </pc:sldChg>
      <pc:sldChg chg="modSp mod">
        <pc:chgData name="Chiranjeevi Allam" userId="19f60f5ab39cd4d1" providerId="LiveId" clId="{1B9DA860-6D2A-45F7-AEB8-E9281E070D47}" dt="2022-11-24T07:06:23.750" v="34" actId="20577"/>
        <pc:sldMkLst>
          <pc:docMk/>
          <pc:sldMk cId="2819984740" sldId="291"/>
        </pc:sldMkLst>
        <pc:spChg chg="mod">
          <ac:chgData name="Chiranjeevi Allam" userId="19f60f5ab39cd4d1" providerId="LiveId" clId="{1B9DA860-6D2A-45F7-AEB8-E9281E070D47}" dt="2022-11-24T07:06:23.750" v="34" actId="20577"/>
          <ac:spMkLst>
            <pc:docMk/>
            <pc:sldMk cId="2819984740" sldId="291"/>
            <ac:spMk id="16" creationId="{B136631C-39AE-A8F7-C6B3-357E3448DC37}"/>
          </ac:spMkLst>
        </pc:spChg>
      </pc:sldChg>
    </pc:docChg>
  </pc:docChgLst>
  <pc:docChgLst>
    <pc:chgData name="Chiranjeevi Allam" userId="19f60f5ab39cd4d1" providerId="LiveId" clId="{FADB1A5B-4B46-4866-8D0F-E15A2F724C0C}"/>
    <pc:docChg chg="undo custSel delSld modSld sldOrd">
      <pc:chgData name="Chiranjeevi Allam" userId="19f60f5ab39cd4d1" providerId="LiveId" clId="{FADB1A5B-4B46-4866-8D0F-E15A2F724C0C}" dt="2022-11-22T03:42:19.509" v="813" actId="20577"/>
      <pc:docMkLst>
        <pc:docMk/>
      </pc:docMkLst>
      <pc:sldChg chg="addSp delSp modSp mod modTransition modAnim">
        <pc:chgData name="Chiranjeevi Allam" userId="19f60f5ab39cd4d1" providerId="LiveId" clId="{FADB1A5B-4B46-4866-8D0F-E15A2F724C0C}" dt="2022-11-22T03:05:51.106" v="503" actId="1076"/>
        <pc:sldMkLst>
          <pc:docMk/>
          <pc:sldMk cId="4167884232" sldId="278"/>
        </pc:sldMkLst>
        <pc:spChg chg="mod">
          <ac:chgData name="Chiranjeevi Allam" userId="19f60f5ab39cd4d1" providerId="LiveId" clId="{FADB1A5B-4B46-4866-8D0F-E15A2F724C0C}" dt="2022-11-22T03:05:49.699" v="500" actId="1076"/>
          <ac:spMkLst>
            <pc:docMk/>
            <pc:sldMk cId="4167884232" sldId="278"/>
            <ac:spMk id="3" creationId="{DB93FB3F-A8D4-46D3-A1C6-C79C64563729}"/>
          </ac:spMkLst>
        </pc:spChg>
        <pc:spChg chg="add mod">
          <ac:chgData name="Chiranjeevi Allam" userId="19f60f5ab39cd4d1" providerId="LiveId" clId="{FADB1A5B-4B46-4866-8D0F-E15A2F724C0C}" dt="2022-11-22T02:48:02.804" v="234"/>
          <ac:spMkLst>
            <pc:docMk/>
            <pc:sldMk cId="4167884232" sldId="278"/>
            <ac:spMk id="7" creationId="{7814B202-2D11-2BF4-FCBF-B0E497A55FD6}"/>
          </ac:spMkLst>
        </pc:spChg>
        <pc:spChg chg="add del mod">
          <ac:chgData name="Chiranjeevi Allam" userId="19f60f5ab39cd4d1" providerId="LiveId" clId="{FADB1A5B-4B46-4866-8D0F-E15A2F724C0C}" dt="2022-11-22T02:48:21.964" v="236" actId="767"/>
          <ac:spMkLst>
            <pc:docMk/>
            <pc:sldMk cId="4167884232" sldId="278"/>
            <ac:spMk id="8" creationId="{6A9FC3C4-F00C-5208-CD5C-42443D742204}"/>
          </ac:spMkLst>
        </pc:spChg>
        <pc:spChg chg="add mod">
          <ac:chgData name="Chiranjeevi Allam" userId="19f60f5ab39cd4d1" providerId="LiveId" clId="{FADB1A5B-4B46-4866-8D0F-E15A2F724C0C}" dt="2022-11-22T03:00:48.122" v="411" actId="1038"/>
          <ac:spMkLst>
            <pc:docMk/>
            <pc:sldMk cId="4167884232" sldId="278"/>
            <ac:spMk id="9" creationId="{A0599ECD-CC06-D8D8-9D59-6E9CF68AB0E1}"/>
          </ac:spMkLst>
        </pc:spChg>
        <pc:spChg chg="add mod">
          <ac:chgData name="Chiranjeevi Allam" userId="19f60f5ab39cd4d1" providerId="LiveId" clId="{FADB1A5B-4B46-4866-8D0F-E15A2F724C0C}" dt="2022-11-22T03:01:38.861" v="416" actId="1038"/>
          <ac:spMkLst>
            <pc:docMk/>
            <pc:sldMk cId="4167884232" sldId="278"/>
            <ac:spMk id="10" creationId="{740F5146-47F4-B8BB-4974-5BB92225813C}"/>
          </ac:spMkLst>
        </pc:spChg>
        <pc:spChg chg="add mod">
          <ac:chgData name="Chiranjeevi Allam" userId="19f60f5ab39cd4d1" providerId="LiveId" clId="{FADB1A5B-4B46-4866-8D0F-E15A2F724C0C}" dt="2022-11-22T03:05:51.106" v="503" actId="1076"/>
          <ac:spMkLst>
            <pc:docMk/>
            <pc:sldMk cId="4167884232" sldId="278"/>
            <ac:spMk id="12" creationId="{09F2C21D-1765-B5D2-2AED-4DE49952FD4B}"/>
          </ac:spMkLst>
        </pc:spChg>
        <pc:picChg chg="mod">
          <ac:chgData name="Chiranjeevi Allam" userId="19f60f5ab39cd4d1" providerId="LiveId" clId="{FADB1A5B-4B46-4866-8D0F-E15A2F724C0C}" dt="2022-11-22T03:05:25.133" v="498" actId="1076"/>
          <ac:picMkLst>
            <pc:docMk/>
            <pc:sldMk cId="4167884232" sldId="278"/>
            <ac:picMk id="5" creationId="{F8A1C807-B9AD-4C9B-BF9F-60F03428998E}"/>
          </ac:picMkLst>
        </pc:picChg>
        <pc:cxnChg chg="add del mod">
          <ac:chgData name="Chiranjeevi Allam" userId="19f60f5ab39cd4d1" providerId="LiveId" clId="{FADB1A5B-4B46-4866-8D0F-E15A2F724C0C}" dt="2022-11-22T03:01:31.489" v="415" actId="478"/>
          <ac:cxnSpMkLst>
            <pc:docMk/>
            <pc:sldMk cId="4167884232" sldId="278"/>
            <ac:cxnSpMk id="6" creationId="{0861EFF4-3A0E-F369-1FDB-1684AD320A7E}"/>
          </ac:cxnSpMkLst>
        </pc:cxnChg>
      </pc:sldChg>
      <pc:sldChg chg="modSp mod">
        <pc:chgData name="Chiranjeevi Allam" userId="19f60f5ab39cd4d1" providerId="LiveId" clId="{FADB1A5B-4B46-4866-8D0F-E15A2F724C0C}" dt="2022-11-22T03:22:03.193" v="663" actId="242"/>
        <pc:sldMkLst>
          <pc:docMk/>
          <pc:sldMk cId="3220235682" sldId="279"/>
        </pc:sldMkLst>
        <pc:spChg chg="mod">
          <ac:chgData name="Chiranjeevi Allam" userId="19f60f5ab39cd4d1" providerId="LiveId" clId="{FADB1A5B-4B46-4866-8D0F-E15A2F724C0C}" dt="2022-11-22T03:22:03.193" v="663" actId="242"/>
          <ac:spMkLst>
            <pc:docMk/>
            <pc:sldMk cId="3220235682" sldId="279"/>
            <ac:spMk id="24" creationId="{F260476B-CCA6-412B-A9C5-399C34AE6F05}"/>
          </ac:spMkLst>
        </pc:spChg>
      </pc:sldChg>
      <pc:sldChg chg="del">
        <pc:chgData name="Chiranjeevi Allam" userId="19f60f5ab39cd4d1" providerId="LiveId" clId="{FADB1A5B-4B46-4866-8D0F-E15A2F724C0C}" dt="2022-11-22T03:05:58.251" v="504" actId="47"/>
        <pc:sldMkLst>
          <pc:docMk/>
          <pc:sldMk cId="1595617902" sldId="280"/>
        </pc:sldMkLst>
      </pc:sldChg>
      <pc:sldChg chg="modSp mod">
        <pc:chgData name="Chiranjeevi Allam" userId="19f60f5ab39cd4d1" providerId="LiveId" clId="{FADB1A5B-4B46-4866-8D0F-E15A2F724C0C}" dt="2022-11-22T03:14:02.615" v="515" actId="20577"/>
        <pc:sldMkLst>
          <pc:docMk/>
          <pc:sldMk cId="3597402566" sldId="281"/>
        </pc:sldMkLst>
        <pc:spChg chg="mod">
          <ac:chgData name="Chiranjeevi Allam" userId="19f60f5ab39cd4d1" providerId="LiveId" clId="{FADB1A5B-4B46-4866-8D0F-E15A2F724C0C}" dt="2022-11-22T03:14:02.615" v="515" actId="20577"/>
          <ac:spMkLst>
            <pc:docMk/>
            <pc:sldMk cId="3597402566" sldId="281"/>
            <ac:spMk id="3" creationId="{94B3C1D4-B4C6-CE2F-33E7-7AEDB2ADB7EA}"/>
          </ac:spMkLst>
        </pc:spChg>
      </pc:sldChg>
      <pc:sldChg chg="addSp modSp mod">
        <pc:chgData name="Chiranjeevi Allam" userId="19f60f5ab39cd4d1" providerId="LiveId" clId="{FADB1A5B-4B46-4866-8D0F-E15A2F724C0C}" dt="2022-11-22T03:18:03.605" v="581" actId="255"/>
        <pc:sldMkLst>
          <pc:docMk/>
          <pc:sldMk cId="137016110" sldId="283"/>
        </pc:sldMkLst>
        <pc:spChg chg="add mod">
          <ac:chgData name="Chiranjeevi Allam" userId="19f60f5ab39cd4d1" providerId="LiveId" clId="{FADB1A5B-4B46-4866-8D0F-E15A2F724C0C}" dt="2022-11-22T03:18:03.605" v="581" actId="255"/>
          <ac:spMkLst>
            <pc:docMk/>
            <pc:sldMk cId="137016110" sldId="283"/>
            <ac:spMk id="4" creationId="{59042A71-4F72-FAE8-F110-824EE6521583}"/>
          </ac:spMkLst>
        </pc:spChg>
      </pc:sldChg>
      <pc:sldChg chg="addSp modSp mod">
        <pc:chgData name="Chiranjeevi Allam" userId="19f60f5ab39cd4d1" providerId="LiveId" clId="{FADB1A5B-4B46-4866-8D0F-E15A2F724C0C}" dt="2022-11-22T03:17:14.364" v="558" actId="1036"/>
        <pc:sldMkLst>
          <pc:docMk/>
          <pc:sldMk cId="3491361068" sldId="284"/>
        </pc:sldMkLst>
        <pc:spChg chg="add mod">
          <ac:chgData name="Chiranjeevi Allam" userId="19f60f5ab39cd4d1" providerId="LiveId" clId="{FADB1A5B-4B46-4866-8D0F-E15A2F724C0C}" dt="2022-11-22T03:17:05.063" v="539" actId="255"/>
          <ac:spMkLst>
            <pc:docMk/>
            <pc:sldMk cId="3491361068" sldId="284"/>
            <ac:spMk id="2" creationId="{38B5B47B-D3A6-1B7B-E41C-FE1F9E84BB06}"/>
          </ac:spMkLst>
        </pc:spChg>
        <pc:spChg chg="mod">
          <ac:chgData name="Chiranjeevi Allam" userId="19f60f5ab39cd4d1" providerId="LiveId" clId="{FADB1A5B-4B46-4866-8D0F-E15A2F724C0C}" dt="2022-11-22T03:17:14.364" v="558" actId="1036"/>
          <ac:spMkLst>
            <pc:docMk/>
            <pc:sldMk cId="3491361068" sldId="284"/>
            <ac:spMk id="3" creationId="{B0EA319D-695F-AC5D-F469-3D6A9045E224}"/>
          </ac:spMkLst>
        </pc:spChg>
      </pc:sldChg>
      <pc:sldChg chg="addSp modSp mod">
        <pc:chgData name="Chiranjeevi Allam" userId="19f60f5ab39cd4d1" providerId="LiveId" clId="{FADB1A5B-4B46-4866-8D0F-E15A2F724C0C}" dt="2022-11-22T03:18:23.888" v="584" actId="1076"/>
        <pc:sldMkLst>
          <pc:docMk/>
          <pc:sldMk cId="3438818971" sldId="285"/>
        </pc:sldMkLst>
        <pc:spChg chg="add mod">
          <ac:chgData name="Chiranjeevi Allam" userId="19f60f5ab39cd4d1" providerId="LiveId" clId="{FADB1A5B-4B46-4866-8D0F-E15A2F724C0C}" dt="2022-11-22T03:18:23.888" v="584" actId="1076"/>
          <ac:spMkLst>
            <pc:docMk/>
            <pc:sldMk cId="3438818971" sldId="285"/>
            <ac:spMk id="2" creationId="{87CBCED4-452B-5E44-BB87-665E496485B7}"/>
          </ac:spMkLst>
        </pc:spChg>
        <pc:spChg chg="mod">
          <ac:chgData name="Chiranjeevi Allam" userId="19f60f5ab39cd4d1" providerId="LiveId" clId="{FADB1A5B-4B46-4866-8D0F-E15A2F724C0C}" dt="2022-11-22T03:17:30.935" v="572" actId="1036"/>
          <ac:spMkLst>
            <pc:docMk/>
            <pc:sldMk cId="3438818971" sldId="285"/>
            <ac:spMk id="3" creationId="{42E52049-AA41-6741-0795-3C56CC611086}"/>
          </ac:spMkLst>
        </pc:spChg>
      </pc:sldChg>
      <pc:sldChg chg="modSp mod">
        <pc:chgData name="Chiranjeevi Allam" userId="19f60f5ab39cd4d1" providerId="LiveId" clId="{FADB1A5B-4B46-4866-8D0F-E15A2F724C0C}" dt="2022-11-22T03:18:50.489" v="592" actId="20577"/>
        <pc:sldMkLst>
          <pc:docMk/>
          <pc:sldMk cId="3760994482" sldId="286"/>
        </pc:sldMkLst>
        <pc:spChg chg="mod">
          <ac:chgData name="Chiranjeevi Allam" userId="19f60f5ab39cd4d1" providerId="LiveId" clId="{FADB1A5B-4B46-4866-8D0F-E15A2F724C0C}" dt="2022-11-22T03:18:50.489" v="592" actId="20577"/>
          <ac:spMkLst>
            <pc:docMk/>
            <pc:sldMk cId="3760994482" sldId="286"/>
            <ac:spMk id="2" creationId="{A72ADEAE-3845-F69B-488C-62C865B659A3}"/>
          </ac:spMkLst>
        </pc:spChg>
      </pc:sldChg>
      <pc:sldChg chg="modSp del mod ord">
        <pc:chgData name="Chiranjeevi Allam" userId="19f60f5ab39cd4d1" providerId="LiveId" clId="{FADB1A5B-4B46-4866-8D0F-E15A2F724C0C}" dt="2022-11-22T03:19:11.351" v="601" actId="47"/>
        <pc:sldMkLst>
          <pc:docMk/>
          <pc:sldMk cId="2763408003" sldId="287"/>
        </pc:sldMkLst>
        <pc:spChg chg="mod">
          <ac:chgData name="Chiranjeevi Allam" userId="19f60f5ab39cd4d1" providerId="LiveId" clId="{FADB1A5B-4B46-4866-8D0F-E15A2F724C0C}" dt="2022-11-21T06:40:21.667" v="26" actId="255"/>
          <ac:spMkLst>
            <pc:docMk/>
            <pc:sldMk cId="2763408003" sldId="287"/>
            <ac:spMk id="4" creationId="{D88FF212-B7D6-8D80-33DD-31277CF1BAE7}"/>
          </ac:spMkLst>
        </pc:spChg>
        <pc:spChg chg="mod">
          <ac:chgData name="Chiranjeevi Allam" userId="19f60f5ab39cd4d1" providerId="LiveId" clId="{FADB1A5B-4B46-4866-8D0F-E15A2F724C0C}" dt="2022-11-21T06:40:49.210" v="33" actId="20577"/>
          <ac:spMkLst>
            <pc:docMk/>
            <pc:sldMk cId="2763408003" sldId="287"/>
            <ac:spMk id="6" creationId="{C0AE9F94-88A5-9AF8-DBE0-67B72F9AFB58}"/>
          </ac:spMkLst>
        </pc:spChg>
      </pc:sldChg>
      <pc:sldChg chg="addSp modSp mod">
        <pc:chgData name="Chiranjeevi Allam" userId="19f60f5ab39cd4d1" providerId="LiveId" clId="{FADB1A5B-4B46-4866-8D0F-E15A2F724C0C}" dt="2022-11-22T03:20:13.225" v="604" actId="255"/>
        <pc:sldMkLst>
          <pc:docMk/>
          <pc:sldMk cId="1206542251" sldId="288"/>
        </pc:sldMkLst>
        <pc:spChg chg="mod">
          <ac:chgData name="Chiranjeevi Allam" userId="19f60f5ab39cd4d1" providerId="LiveId" clId="{FADB1A5B-4B46-4866-8D0F-E15A2F724C0C}" dt="2022-11-21T06:39:19.805" v="13" actId="20577"/>
          <ac:spMkLst>
            <pc:docMk/>
            <pc:sldMk cId="1206542251" sldId="288"/>
            <ac:spMk id="3" creationId="{94B3C1D4-B4C6-CE2F-33E7-7AEDB2ADB7EA}"/>
          </ac:spMkLst>
        </pc:spChg>
        <pc:spChg chg="add mod">
          <ac:chgData name="Chiranjeevi Allam" userId="19f60f5ab39cd4d1" providerId="LiveId" clId="{FADB1A5B-4B46-4866-8D0F-E15A2F724C0C}" dt="2022-11-22T03:20:13.225" v="604" actId="255"/>
          <ac:spMkLst>
            <pc:docMk/>
            <pc:sldMk cId="1206542251" sldId="288"/>
            <ac:spMk id="4" creationId="{D7EEC916-35EE-4B38-8C2E-F1036A37E150}"/>
          </ac:spMkLst>
        </pc:spChg>
      </pc:sldChg>
      <pc:sldChg chg="addSp delSp modSp mod">
        <pc:chgData name="Chiranjeevi Allam" userId="19f60f5ab39cd4d1" providerId="LiveId" clId="{FADB1A5B-4B46-4866-8D0F-E15A2F724C0C}" dt="2022-11-22T03:42:19.509" v="813" actId="20577"/>
        <pc:sldMkLst>
          <pc:docMk/>
          <pc:sldMk cId="3807235032" sldId="289"/>
        </pc:sldMkLst>
        <pc:spChg chg="mod">
          <ac:chgData name="Chiranjeevi Allam" userId="19f60f5ab39cd4d1" providerId="LiveId" clId="{FADB1A5B-4B46-4866-8D0F-E15A2F724C0C}" dt="2022-11-22T03:25:45.444" v="720" actId="20577"/>
          <ac:spMkLst>
            <pc:docMk/>
            <pc:sldMk cId="3807235032" sldId="289"/>
            <ac:spMk id="2" creationId="{A72ADEAE-3845-F69B-488C-62C865B659A3}"/>
          </ac:spMkLst>
        </pc:spChg>
        <pc:spChg chg="mod">
          <ac:chgData name="Chiranjeevi Allam" userId="19f60f5ab39cd4d1" providerId="LiveId" clId="{FADB1A5B-4B46-4866-8D0F-E15A2F724C0C}" dt="2022-11-22T03:28:38.772" v="771" actId="1076"/>
          <ac:spMkLst>
            <pc:docMk/>
            <pc:sldMk cId="3807235032" sldId="289"/>
            <ac:spMk id="3" creationId="{94B3C1D4-B4C6-CE2F-33E7-7AEDB2ADB7EA}"/>
          </ac:spMkLst>
        </pc:spChg>
        <pc:spChg chg="add del mod">
          <ac:chgData name="Chiranjeevi Allam" userId="19f60f5ab39cd4d1" providerId="LiveId" clId="{FADB1A5B-4B46-4866-8D0F-E15A2F724C0C}" dt="2022-11-22T03:25:16.169" v="710"/>
          <ac:spMkLst>
            <pc:docMk/>
            <pc:sldMk cId="3807235032" sldId="289"/>
            <ac:spMk id="4" creationId="{92990BCF-05A0-3E1D-3386-B7B12F0796AA}"/>
          </ac:spMkLst>
        </pc:spChg>
        <pc:spChg chg="add mod">
          <ac:chgData name="Chiranjeevi Allam" userId="19f60f5ab39cd4d1" providerId="LiveId" clId="{FADB1A5B-4B46-4866-8D0F-E15A2F724C0C}" dt="2022-11-22T03:29:11.741" v="781" actId="1038"/>
          <ac:spMkLst>
            <pc:docMk/>
            <pc:sldMk cId="3807235032" sldId="289"/>
            <ac:spMk id="5" creationId="{48873E80-581E-5C38-7EF0-E1A41C0AC75E}"/>
          </ac:spMkLst>
        </pc:spChg>
        <pc:spChg chg="add mod">
          <ac:chgData name="Chiranjeevi Allam" userId="19f60f5ab39cd4d1" providerId="LiveId" clId="{FADB1A5B-4B46-4866-8D0F-E15A2F724C0C}" dt="2022-11-22T03:29:53.689" v="787" actId="20577"/>
          <ac:spMkLst>
            <pc:docMk/>
            <pc:sldMk cId="3807235032" sldId="289"/>
            <ac:spMk id="6" creationId="{4E3545A9-A230-6B40-0050-080D212121FF}"/>
          </ac:spMkLst>
        </pc:spChg>
        <pc:spChg chg="add mod">
          <ac:chgData name="Chiranjeevi Allam" userId="19f60f5ab39cd4d1" providerId="LiveId" clId="{FADB1A5B-4B46-4866-8D0F-E15A2F724C0C}" dt="2022-11-22T03:42:19.509" v="813" actId="20577"/>
          <ac:spMkLst>
            <pc:docMk/>
            <pc:sldMk cId="3807235032" sldId="289"/>
            <ac:spMk id="7" creationId="{D753EF74-05FD-0335-5E37-2D993C076AA1}"/>
          </ac:spMkLst>
        </pc:spChg>
      </pc:sldChg>
      <pc:sldChg chg="modSp mod">
        <pc:chgData name="Chiranjeevi Allam" userId="19f60f5ab39cd4d1" providerId="LiveId" clId="{FADB1A5B-4B46-4866-8D0F-E15A2F724C0C}" dt="2022-11-21T06:45:40.328" v="42" actId="20577"/>
        <pc:sldMkLst>
          <pc:docMk/>
          <pc:sldMk cId="384689621" sldId="290"/>
        </pc:sldMkLst>
        <pc:spChg chg="mod">
          <ac:chgData name="Chiranjeevi Allam" userId="19f60f5ab39cd4d1" providerId="LiveId" clId="{FADB1A5B-4B46-4866-8D0F-E15A2F724C0C}" dt="2022-11-21T06:45:40.328" v="42" actId="20577"/>
          <ac:spMkLst>
            <pc:docMk/>
            <pc:sldMk cId="384689621" sldId="290"/>
            <ac:spMk id="2" creationId="{71FA21EF-C439-61FE-1271-D66230C85658}"/>
          </ac:spMkLst>
        </pc:spChg>
      </pc:sldChg>
    </pc:docChg>
  </pc:docChgLst>
</pc:chgInfo>
</file>

<file path=ppt/media/hdphoto1.wdp>
</file>

<file path=ppt/media/image1.jpeg>
</file>

<file path=ppt/media/image10.png>
</file>

<file path=ppt/media/image11.jp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12/11/2022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E6DE88F-1F85-4A27-9D34-D74A50E7B0DA}" type="slidenum">
              <a:rPr lang="en-US" smtClean="0"/>
              <a:t>15</a:t>
            </a:fld>
            <a:endParaRPr lang="en-US" dirty="0"/>
          </a:p>
        </p:txBody>
      </p:sp>
    </p:spTree>
    <p:extLst>
      <p:ext uri="{BB962C8B-B14F-4D97-AF65-F5344CB8AC3E}">
        <p14:creationId xmlns:p14="http://schemas.microsoft.com/office/powerpoint/2010/main" val="1842838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12/11/2022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12/11/2022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hidden="1">
            <a:extLst>
              <a:ext uri="{FF2B5EF4-FFF2-40B4-BE49-F238E27FC236}">
                <a16:creationId xmlns:a16="http://schemas.microsoft.com/office/drawing/2014/main" id="{1D017AE4-DB26-B585-A2E8-98EB2535D203}"/>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E2ED3791-A193-3E02-6352-D68B187B529E}"/>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10"/>
            <a:ext cx="12192001" cy="6857990"/>
          </a:xfrm>
          <a:prstGeom prst="rect">
            <a:avLst/>
          </a:prstGeom>
        </p:spPr>
      </p:pic>
      <p:sp>
        <p:nvSpPr>
          <p:cNvPr id="2" name="Rectangle 1">
            <a:extLst>
              <a:ext uri="{FF2B5EF4-FFF2-40B4-BE49-F238E27FC236}">
                <a16:creationId xmlns:a16="http://schemas.microsoft.com/office/drawing/2014/main" id="{FA04992D-D800-DC22-5FE7-571B79415D16}"/>
              </a:ext>
            </a:extLst>
          </p:cNvPr>
          <p:cNvSpPr/>
          <p:nvPr/>
        </p:nvSpPr>
        <p:spPr>
          <a:xfrm>
            <a:off x="1642542" y="1432555"/>
            <a:ext cx="3811956" cy="356244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3237CF65-2C09-5C65-005E-93B75B566505}"/>
              </a:ext>
            </a:extLst>
          </p:cNvPr>
          <p:cNvSpPr txBox="1"/>
          <p:nvPr/>
        </p:nvSpPr>
        <p:spPr>
          <a:xfrm>
            <a:off x="924442" y="5196359"/>
            <a:ext cx="4530056" cy="369332"/>
          </a:xfrm>
          <a:prstGeom prst="rect">
            <a:avLst/>
          </a:prstGeom>
          <a:solidFill>
            <a:schemeClr val="tx2"/>
          </a:solidFill>
        </p:spPr>
        <p:style>
          <a:lnRef idx="0">
            <a:schemeClr val="accent5"/>
          </a:lnRef>
          <a:fillRef idx="3">
            <a:schemeClr val="accent5"/>
          </a:fillRef>
          <a:effectRef idx="3">
            <a:schemeClr val="accent5"/>
          </a:effectRef>
          <a:fontRef idx="minor">
            <a:schemeClr val="lt1"/>
          </a:fontRef>
        </p:style>
        <p:txBody>
          <a:bodyPr wrap="square">
            <a:spAutoFit/>
          </a:bodyPr>
          <a:lstStyle/>
          <a:p>
            <a:r>
              <a:rPr lang="en-US" b="1" u="sng" dirty="0">
                <a:solidFill>
                  <a:schemeClr val="bg1"/>
                </a:solidFill>
                <a:effectLst>
                  <a:outerShdw blurRad="38100" dist="38100" dir="2700000" algn="tl">
                    <a:srgbClr val="000000">
                      <a:alpha val="43137"/>
                    </a:srgbClr>
                  </a:outerShdw>
                </a:effectLst>
              </a:rPr>
              <a:t>Under</a:t>
            </a:r>
            <a:r>
              <a:rPr lang="en-US" b="1" dirty="0">
                <a:solidFill>
                  <a:schemeClr val="bg1"/>
                </a:solidFill>
              </a:rPr>
              <a:t> </a:t>
            </a:r>
            <a:r>
              <a:rPr lang="en-US" b="1" u="sng" dirty="0">
                <a:solidFill>
                  <a:schemeClr val="bg1"/>
                </a:solidFill>
                <a:effectLst>
                  <a:outerShdw blurRad="38100" dist="38100" dir="2700000" algn="tl">
                    <a:srgbClr val="000000">
                      <a:alpha val="43137"/>
                    </a:srgbClr>
                  </a:outerShdw>
                </a:effectLst>
              </a:rPr>
              <a:t>The</a:t>
            </a:r>
            <a:r>
              <a:rPr lang="en-US" b="1" dirty="0">
                <a:solidFill>
                  <a:schemeClr val="bg1"/>
                </a:solidFill>
              </a:rPr>
              <a:t> </a:t>
            </a:r>
            <a:r>
              <a:rPr lang="en-US" b="1" u="sng" dirty="0">
                <a:solidFill>
                  <a:schemeClr val="bg1"/>
                </a:solidFill>
                <a:effectLst>
                  <a:outerShdw blurRad="38100" dist="38100" dir="2700000" algn="tl">
                    <a:srgbClr val="000000">
                      <a:alpha val="43137"/>
                    </a:srgbClr>
                  </a:outerShdw>
                </a:effectLst>
              </a:rPr>
              <a:t>Guidance</a:t>
            </a:r>
            <a:r>
              <a:rPr lang="en-US" b="1" dirty="0">
                <a:solidFill>
                  <a:schemeClr val="bg1"/>
                </a:solidFill>
              </a:rPr>
              <a:t> </a:t>
            </a:r>
            <a:r>
              <a:rPr lang="en-US" b="1" u="sng" dirty="0">
                <a:solidFill>
                  <a:schemeClr val="bg1"/>
                </a:solidFill>
                <a:effectLst>
                  <a:outerShdw blurRad="38100" dist="38100" dir="2700000" algn="tl">
                    <a:srgbClr val="000000">
                      <a:alpha val="43137"/>
                    </a:srgbClr>
                  </a:outerShdw>
                </a:effectLst>
              </a:rPr>
              <a:t>Of</a:t>
            </a:r>
            <a:r>
              <a:rPr lang="en-US" b="1" dirty="0">
                <a:solidFill>
                  <a:schemeClr val="bg1"/>
                </a:solidFill>
              </a:rPr>
              <a:t> :</a:t>
            </a:r>
            <a:endParaRPr lang="en-IN" dirty="0"/>
          </a:p>
        </p:txBody>
      </p:sp>
      <p:sp>
        <p:nvSpPr>
          <p:cNvPr id="6" name="Rectangle 5">
            <a:extLst>
              <a:ext uri="{FF2B5EF4-FFF2-40B4-BE49-F238E27FC236}">
                <a16:creationId xmlns:a16="http://schemas.microsoft.com/office/drawing/2014/main" id="{E6FEAD4D-6396-BCF1-5D15-BF2C7AD9F1C7}"/>
              </a:ext>
            </a:extLst>
          </p:cNvPr>
          <p:cNvSpPr/>
          <p:nvPr/>
        </p:nvSpPr>
        <p:spPr>
          <a:xfrm>
            <a:off x="924442" y="710066"/>
            <a:ext cx="3917658" cy="3714749"/>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8AD65658-9F58-31CD-8199-3158669F043F}"/>
              </a:ext>
            </a:extLst>
          </p:cNvPr>
          <p:cNvSpPr txBox="1"/>
          <p:nvPr/>
        </p:nvSpPr>
        <p:spPr>
          <a:xfrm>
            <a:off x="3405929" y="5203305"/>
            <a:ext cx="2294626" cy="369332"/>
          </a:xfrm>
          <a:prstGeom prst="rect">
            <a:avLst/>
          </a:prstGeom>
          <a:noFill/>
        </p:spPr>
        <p:txBody>
          <a:bodyPr wrap="square" rtlCol="0">
            <a:spAutoFit/>
          </a:bodyPr>
          <a:lstStyle/>
          <a:p>
            <a:r>
              <a:rPr lang="en-US" b="1" dirty="0">
                <a:solidFill>
                  <a:schemeClr val="bg1"/>
                </a:solidFill>
              </a:rPr>
              <a:t>Mrs. K. Mamatha</a:t>
            </a:r>
            <a:endParaRPr lang="en-IN" b="1" dirty="0">
              <a:solidFill>
                <a:schemeClr val="bg1"/>
              </a:solidFill>
            </a:endParaRPr>
          </a:p>
        </p:txBody>
      </p:sp>
      <p:sp>
        <p:nvSpPr>
          <p:cNvPr id="9" name="TextBox 8">
            <a:extLst>
              <a:ext uri="{FF2B5EF4-FFF2-40B4-BE49-F238E27FC236}">
                <a16:creationId xmlns:a16="http://schemas.microsoft.com/office/drawing/2014/main" id="{991B2B62-6972-B4DE-DF39-F242D9247C84}"/>
              </a:ext>
            </a:extLst>
          </p:cNvPr>
          <p:cNvSpPr txBox="1"/>
          <p:nvPr/>
        </p:nvSpPr>
        <p:spPr>
          <a:xfrm>
            <a:off x="1182847" y="3575490"/>
            <a:ext cx="2256638" cy="461665"/>
          </a:xfrm>
          <a:prstGeom prst="rect">
            <a:avLst/>
          </a:prstGeom>
          <a:noFill/>
        </p:spPr>
        <p:txBody>
          <a:bodyPr wrap="square" rtlCol="0">
            <a:spAutoFit/>
          </a:bodyPr>
          <a:lstStyle/>
          <a:p>
            <a:pPr algn="l"/>
            <a:r>
              <a:rPr lang="en-US" sz="2400" dirty="0">
                <a:solidFill>
                  <a:schemeClr val="tx2"/>
                </a:solidFill>
              </a:rPr>
              <a:t>Team – A6</a:t>
            </a:r>
          </a:p>
        </p:txBody>
      </p:sp>
      <p:sp>
        <p:nvSpPr>
          <p:cNvPr id="8" name="Title 7">
            <a:extLst>
              <a:ext uri="{FF2B5EF4-FFF2-40B4-BE49-F238E27FC236}">
                <a16:creationId xmlns:a16="http://schemas.microsoft.com/office/drawing/2014/main" id="{23256DAC-FFE6-53C2-B85E-30C968362165}"/>
              </a:ext>
            </a:extLst>
          </p:cNvPr>
          <p:cNvSpPr txBox="1">
            <a:spLocks noGrp="1"/>
          </p:cNvSpPr>
          <p:nvPr>
            <p:ph type="title" idx="4294967295"/>
          </p:nvPr>
        </p:nvSpPr>
        <p:spPr>
          <a:xfrm>
            <a:off x="1182847" y="1066802"/>
            <a:ext cx="3481431" cy="261596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chemeClr val="tx2"/>
                </a:solidFill>
                <a:effectLst/>
                <a:uLnTx/>
                <a:uFillTx/>
                <a:latin typeface="+mn-lt"/>
                <a:ea typeface="+mn-ea"/>
                <a:cs typeface="+mn-cs"/>
              </a:rPr>
              <a:t>Using Face Recognition As Attendance System</a:t>
            </a:r>
            <a:endParaRPr kumimoji="0" lang="en-IN" sz="4000" b="0" i="0" u="none" strike="noStrike" kern="1200" cap="none" spc="0" normalizeH="0" baseline="0" noProof="0" dirty="0">
              <a:ln>
                <a:noFill/>
              </a:ln>
              <a:solidFill>
                <a:schemeClr val="tx2"/>
              </a:solidFill>
              <a:effectLst/>
              <a:uLnTx/>
              <a:uFillTx/>
              <a:latin typeface="+mn-lt"/>
              <a:ea typeface="+mn-ea"/>
              <a:cs typeface="+mn-cs"/>
            </a:endParaRPr>
          </a:p>
        </p:txBody>
      </p:sp>
      <p:sp>
        <p:nvSpPr>
          <p:cNvPr id="16" name="TextBox 15">
            <a:extLst>
              <a:ext uri="{FF2B5EF4-FFF2-40B4-BE49-F238E27FC236}">
                <a16:creationId xmlns:a16="http://schemas.microsoft.com/office/drawing/2014/main" id="{B136631C-39AE-A8F7-C6B3-357E3448DC37}"/>
              </a:ext>
            </a:extLst>
          </p:cNvPr>
          <p:cNvSpPr txBox="1"/>
          <p:nvPr/>
        </p:nvSpPr>
        <p:spPr>
          <a:xfrm>
            <a:off x="7401464" y="5203305"/>
            <a:ext cx="4673583" cy="1200329"/>
          </a:xfrm>
          <a:prstGeom prst="rect">
            <a:avLst/>
          </a:prstGeom>
        </p:spPr>
        <p:style>
          <a:lnRef idx="0">
            <a:schemeClr val="accent1"/>
          </a:lnRef>
          <a:fillRef idx="3">
            <a:schemeClr val="accent1"/>
          </a:fillRef>
          <a:effectRef idx="3">
            <a:schemeClr val="accent1"/>
          </a:effectRef>
          <a:fontRef idx="minor">
            <a:schemeClr val="lt1"/>
          </a:fontRef>
        </p:style>
        <p:txBody>
          <a:bodyPr wrap="square">
            <a:spAutoFit/>
          </a:bodyPr>
          <a:lstStyle/>
          <a:p>
            <a:pPr algn="r"/>
            <a:r>
              <a:rPr lang="en-US" b="1" dirty="0">
                <a:solidFill>
                  <a:schemeClr val="bg1"/>
                </a:solidFill>
              </a:rPr>
              <a:t>A. Chiranjeevi            (19S11A05D4)</a:t>
            </a:r>
          </a:p>
          <a:p>
            <a:pPr algn="r"/>
            <a:r>
              <a:rPr lang="en-IN" b="1" dirty="0">
                <a:solidFill>
                  <a:schemeClr val="bg1"/>
                </a:solidFill>
              </a:rPr>
              <a:t>Hari Babu K.              (17S15A0502)</a:t>
            </a:r>
          </a:p>
          <a:p>
            <a:pPr algn="r"/>
            <a:r>
              <a:rPr lang="en-IN" b="1" dirty="0">
                <a:solidFill>
                  <a:schemeClr val="bg1"/>
                </a:solidFill>
              </a:rPr>
              <a:t>Arun Nayak </a:t>
            </a:r>
            <a:r>
              <a:rPr lang="en-IN" b="1" dirty="0" err="1">
                <a:solidFill>
                  <a:schemeClr val="bg1"/>
                </a:solidFill>
              </a:rPr>
              <a:t>Kansoth</a:t>
            </a:r>
            <a:r>
              <a:rPr lang="en-IN" b="1" dirty="0">
                <a:solidFill>
                  <a:schemeClr val="bg1"/>
                </a:solidFill>
              </a:rPr>
              <a:t>  (18S11A0507)</a:t>
            </a:r>
          </a:p>
          <a:p>
            <a:pPr algn="r"/>
            <a:r>
              <a:rPr lang="en-IN" b="1" dirty="0" err="1">
                <a:solidFill>
                  <a:schemeClr val="bg1"/>
                </a:solidFill>
              </a:rPr>
              <a:t>Srikar</a:t>
            </a:r>
            <a:r>
              <a:rPr lang="en-IN" b="1" dirty="0">
                <a:solidFill>
                  <a:schemeClr val="bg1"/>
                </a:solidFill>
              </a:rPr>
              <a:t> </a:t>
            </a:r>
            <a:r>
              <a:rPr lang="en-IN" b="1" dirty="0" err="1">
                <a:solidFill>
                  <a:schemeClr val="bg1"/>
                </a:solidFill>
              </a:rPr>
              <a:t>Kunthala</a:t>
            </a:r>
            <a:r>
              <a:rPr lang="en-IN" b="1" dirty="0">
                <a:solidFill>
                  <a:schemeClr val="bg1"/>
                </a:solidFill>
              </a:rPr>
              <a:t>         (19S11A05G8)</a:t>
            </a:r>
          </a:p>
        </p:txBody>
      </p:sp>
      <p:sp>
        <p:nvSpPr>
          <p:cNvPr id="14" name="TextBox 13">
            <a:extLst>
              <a:ext uri="{FF2B5EF4-FFF2-40B4-BE49-F238E27FC236}">
                <a16:creationId xmlns:a16="http://schemas.microsoft.com/office/drawing/2014/main" id="{47E3DD81-F500-3D43-5C37-088451D15EB4}"/>
              </a:ext>
            </a:extLst>
          </p:cNvPr>
          <p:cNvSpPr txBox="1">
            <a:spLocks/>
          </p:cNvSpPr>
          <p:nvPr/>
        </p:nvSpPr>
        <p:spPr>
          <a:xfrm>
            <a:off x="7531294" y="5218862"/>
            <a:ext cx="95424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sng"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mn-lt"/>
                <a:ea typeface="+mn-ea"/>
                <a:cs typeface="+mn-cs"/>
              </a:rPr>
              <a:t>Team</a:t>
            </a:r>
            <a:r>
              <a:rPr kumimoji="0" lang="en-US" sz="1800" b="1" i="0" u="none" strike="noStrike" kern="1200" cap="none" spc="0" normalizeH="0" baseline="0" noProof="0" dirty="0">
                <a:ln>
                  <a:noFill/>
                </a:ln>
                <a:solidFill>
                  <a:schemeClr val="bg1"/>
                </a:solidFill>
                <a:effectLst/>
                <a:uLnTx/>
                <a:uFillTx/>
                <a:latin typeface="+mn-lt"/>
                <a:ea typeface="+mn-ea"/>
                <a:cs typeface="+mn-cs"/>
              </a:rPr>
              <a:t>  </a:t>
            </a:r>
            <a:r>
              <a:rPr kumimoji="0" lang="en-US" sz="18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mn-lt"/>
                <a:ea typeface="+mn-ea"/>
                <a:cs typeface="+mn-cs"/>
              </a:rPr>
              <a:t>:</a:t>
            </a:r>
            <a:endParaRPr kumimoji="0" lang="en-IN" sz="1800" b="1" i="0" u="sng"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mn-lt"/>
              <a:ea typeface="+mn-ea"/>
              <a:cs typeface="+mn-cs"/>
            </a:endParaRPr>
          </a:p>
        </p:txBody>
      </p:sp>
    </p:spTree>
    <p:extLst>
      <p:ext uri="{BB962C8B-B14F-4D97-AF65-F5344CB8AC3E}">
        <p14:creationId xmlns:p14="http://schemas.microsoft.com/office/powerpoint/2010/main" val="2819984740"/>
      </p:ext>
    </p:extLst>
  </p:cSld>
  <p:clrMapOvr>
    <a:masterClrMapping/>
  </p:clrMapOvr>
  <mc:AlternateContent xmlns:mc="http://schemas.openxmlformats.org/markup-compatibility/2006" xmlns:p14="http://schemas.microsoft.com/office/powerpoint/2010/main">
    <mc:Choice Requires="p14">
      <p:transition spd="slow" p14:dur="2000" advTm="2483"/>
    </mc:Choice>
    <mc:Fallback xmlns="">
      <p:transition spd="slow" advTm="248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9119" y="-235897"/>
            <a:ext cx="10353762" cy="1257300"/>
          </a:xfrm>
        </p:spPr>
        <p:txBody>
          <a:bodyPr>
            <a:normAutofit/>
          </a:bodyPr>
          <a:lstStyle/>
          <a:p>
            <a:r>
              <a:rPr lang="en-US" dirty="0">
                <a:latin typeface="Times New Roman" panose="02020603050405020304" pitchFamily="18" charset="0"/>
                <a:cs typeface="Times New Roman" panose="02020603050405020304" pitchFamily="18" charset="0"/>
              </a:rPr>
              <a:t>ARCHITECTURE</a:t>
            </a:r>
            <a:endParaRPr lang="en-IN" dirty="0">
              <a:latin typeface="Times New Roman" panose="02020603050405020304" pitchFamily="18" charset="0"/>
              <a:cs typeface="Times New Roman" panose="02020603050405020304" pitchFamily="18" charset="0"/>
            </a:endParaRPr>
          </a:p>
        </p:txBody>
      </p:sp>
      <p:pic>
        <p:nvPicPr>
          <p:cNvPr id="15" name="Content Placeholder 14">
            <a:extLst>
              <a:ext uri="{FF2B5EF4-FFF2-40B4-BE49-F238E27FC236}">
                <a16:creationId xmlns:a16="http://schemas.microsoft.com/office/drawing/2014/main" id="{1F2F11AF-8224-EFCC-D36F-94B663C15552}"/>
              </a:ext>
            </a:extLst>
          </p:cNvPr>
          <p:cNvPicPr>
            <a:picLocks noGrp="1" noChangeAspect="1"/>
          </p:cNvPicPr>
          <p:nvPr>
            <p:ph idx="1"/>
          </p:nvPr>
        </p:nvPicPr>
        <p:blipFill>
          <a:blip r:embed="rId2">
            <a:alphaModFix/>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1176036" y="781426"/>
            <a:ext cx="9839928" cy="5676641"/>
          </a:xfrm>
          <a:prstGeom prst="roundRect">
            <a:avLst>
              <a:gd name="adj" fmla="val 4167"/>
            </a:avLst>
          </a:prstGeom>
          <a:solidFill>
            <a:srgbClr val="FFFFFF"/>
          </a:solidFill>
          <a:ln w="76200" cap="sq">
            <a:solidFill>
              <a:schemeClr val="accent1"/>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502821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3795" y="33676"/>
            <a:ext cx="10353762" cy="1257300"/>
          </a:xfrm>
        </p:spPr>
        <p:txBody>
          <a:bodyPr>
            <a:normAutofit/>
          </a:bodyPr>
          <a:lstStyle/>
          <a:p>
            <a:r>
              <a:rPr lang="en-US" dirty="0">
                <a:latin typeface="Times New Roman" panose="02020603050405020304" pitchFamily="18" charset="0"/>
                <a:cs typeface="Times New Roman" panose="02020603050405020304" pitchFamily="18" charset="0"/>
              </a:rPr>
              <a:t>MODULES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4B3C1D4-B4C6-CE2F-33E7-7AEDB2ADB7EA}"/>
              </a:ext>
            </a:extLst>
          </p:cNvPr>
          <p:cNvSpPr>
            <a:spLocks noGrp="1"/>
          </p:cNvSpPr>
          <p:nvPr>
            <p:ph idx="1"/>
          </p:nvPr>
        </p:nvSpPr>
        <p:spPr>
          <a:xfrm>
            <a:off x="435834" y="1718527"/>
            <a:ext cx="11309683" cy="2290576"/>
          </a:xfrm>
        </p:spPr>
        <p:txBody>
          <a:bodyPr anchor="ctr">
            <a:noAutofit/>
          </a:bodyPr>
          <a:lstStyle/>
          <a:p>
            <a:pPr marL="36900" indent="0" algn="just" fontAlgn="base">
              <a:buNone/>
            </a:pPr>
            <a:r>
              <a:rPr lang="en-US" sz="3600" b="1" i="0" dirty="0">
                <a:effectLst/>
              </a:rPr>
              <a:t>1.</a:t>
            </a:r>
            <a:r>
              <a:rPr lang="en-US" sz="3600" b="0" i="0" dirty="0">
                <a:effectLst/>
              </a:rPr>
              <a:t>  </a:t>
            </a:r>
            <a:r>
              <a:rPr lang="en-US" sz="3600" b="1" i="0" dirty="0">
                <a:effectLst/>
              </a:rPr>
              <a:t>User</a:t>
            </a:r>
            <a:endParaRPr lang="en-US" sz="3600" b="0" i="0" dirty="0">
              <a:effectLst/>
            </a:endParaRPr>
          </a:p>
          <a:p>
            <a:pPr marL="36900" indent="0" algn="just" fontAlgn="base">
              <a:buNone/>
            </a:pPr>
            <a:r>
              <a:rPr lang="en-US" sz="3600" b="1" dirty="0">
                <a:effectLst/>
              </a:rPr>
              <a:t>2.</a:t>
            </a:r>
            <a:r>
              <a:rPr lang="en-US" sz="3600" dirty="0">
                <a:effectLst/>
              </a:rPr>
              <a:t>  </a:t>
            </a:r>
            <a:r>
              <a:rPr lang="en-US" sz="3600" b="1" dirty="0">
                <a:effectLst/>
              </a:rPr>
              <a:t>Admin</a:t>
            </a:r>
            <a:endParaRPr lang="en-US" sz="3600" dirty="0">
              <a:effectLst/>
            </a:endParaRPr>
          </a:p>
          <a:p>
            <a:pPr marL="36900" indent="0" algn="just" fontAlgn="base">
              <a:buNone/>
            </a:pPr>
            <a:r>
              <a:rPr lang="en-US" sz="3600" b="0" i="0" dirty="0">
                <a:effectLst/>
              </a:rPr>
              <a:t>3.  </a:t>
            </a:r>
            <a:r>
              <a:rPr lang="en-US" sz="3600" dirty="0">
                <a:effectLst/>
              </a:rPr>
              <a:t>k</a:t>
            </a:r>
            <a:r>
              <a:rPr lang="en-US" sz="3600" b="0" i="0" dirty="0">
                <a:effectLst/>
              </a:rPr>
              <a:t> – NN Classifier</a:t>
            </a:r>
          </a:p>
        </p:txBody>
      </p:sp>
    </p:spTree>
    <p:extLst>
      <p:ext uri="{BB962C8B-B14F-4D97-AF65-F5344CB8AC3E}">
        <p14:creationId xmlns:p14="http://schemas.microsoft.com/office/powerpoint/2010/main" val="2002509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3">
                                            <p:txEl>
                                              <p:pRg st="0" end="0"/>
                                            </p:txEl>
                                          </p:spTgt>
                                        </p:tgtEl>
                                      </p:cBhvr>
                                    </p:animEffect>
                                    <p:animScale>
                                      <p:cBhvr>
                                        <p:cTn id="15" dur="250" autoRev="1" fill="hold"/>
                                        <p:tgtEl>
                                          <p:spTgt spid="3">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3795" y="0"/>
            <a:ext cx="10353762" cy="1257300"/>
          </a:xfrm>
        </p:spPr>
        <p:txBody>
          <a:bodyPr/>
          <a:lstStyle/>
          <a:p>
            <a:r>
              <a:rPr lang="en-US" dirty="0">
                <a:latin typeface="Times New Roman" panose="02020603050405020304" pitchFamily="18" charset="0"/>
                <a:cs typeface="Times New Roman" panose="02020603050405020304" pitchFamily="18" charset="0"/>
              </a:rPr>
              <a:t>MODULE DISCRIPTION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4B3C1D4-B4C6-CE2F-33E7-7AEDB2ADB7EA}"/>
              </a:ext>
            </a:extLst>
          </p:cNvPr>
          <p:cNvSpPr>
            <a:spLocks noGrp="1"/>
          </p:cNvSpPr>
          <p:nvPr>
            <p:ph idx="1"/>
          </p:nvPr>
        </p:nvSpPr>
        <p:spPr>
          <a:xfrm>
            <a:off x="412955" y="1081548"/>
            <a:ext cx="10854602" cy="5329084"/>
          </a:xfrm>
        </p:spPr>
        <p:txBody>
          <a:bodyPr>
            <a:noAutofit/>
          </a:bodyPr>
          <a:lstStyle/>
          <a:p>
            <a:pPr marL="36900" indent="0" algn="just">
              <a:buNone/>
            </a:pPr>
            <a:r>
              <a:rPr lang="en-IN" b="1" dirty="0"/>
              <a:t>1. USER</a:t>
            </a:r>
          </a:p>
          <a:p>
            <a:pPr marL="36900" indent="0">
              <a:buNone/>
            </a:pPr>
            <a:r>
              <a:rPr lang="en-IN" b="1" dirty="0"/>
              <a:t>	</a:t>
            </a:r>
            <a:r>
              <a:rPr lang="en-IN" dirty="0">
                <a:effectLst/>
              </a:rPr>
              <a:t> REGISTERATION:</a:t>
            </a:r>
          </a:p>
          <a:p>
            <a:pPr marL="36900" indent="0" algn="just">
              <a:buNone/>
            </a:pPr>
            <a:r>
              <a:rPr lang="en-IN" dirty="0">
                <a:effectLst/>
              </a:rPr>
              <a:t>		User needs to register by his name and ID and as he/she clicks on add new user, it will be directed to turn on  camera. The camera that is been turned on internally and scans faces, registers faces.</a:t>
            </a:r>
          </a:p>
          <a:p>
            <a:pPr marL="36900" indent="0">
              <a:buNone/>
            </a:pPr>
            <a:r>
              <a:rPr lang="en-IN" dirty="0">
                <a:effectLst/>
              </a:rPr>
              <a:t> </a:t>
            </a:r>
          </a:p>
          <a:p>
            <a:pPr marL="36900" indent="0">
              <a:buNone/>
            </a:pPr>
            <a:r>
              <a:rPr lang="en-IN" dirty="0">
                <a:effectLst/>
              </a:rPr>
              <a:t>       ATTENDANCE : </a:t>
            </a:r>
          </a:p>
          <a:p>
            <a:pPr marL="36900" indent="0" algn="just">
              <a:buNone/>
            </a:pPr>
            <a:r>
              <a:rPr lang="en-IN" dirty="0">
                <a:effectLst/>
              </a:rPr>
              <a:t>		After user recording their face during registration, the user will now be able to record 	his/her attendance. All they need to do is to just click on take attendance button, which will turn on the camera and scans the user’s face. If it recognizes the face (by comparing 	scanned face with dataset face’s) it will record the attendance. If user is unrecognized (Due to not registering) it will mark the user  as unknown, and requests to add new face.  </a:t>
            </a:r>
            <a:r>
              <a:rPr lang="en-IN" b="1" dirty="0"/>
              <a:t> </a:t>
            </a:r>
            <a:endParaRPr lang="en-IN" b="1"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75168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3">
                                            <p:txEl>
                                              <p:pRg st="0" end="0"/>
                                            </p:txEl>
                                          </p:spTgt>
                                        </p:tgtEl>
                                      </p:cBhvr>
                                    </p:animEffect>
                                    <p:animScale>
                                      <p:cBhvr>
                                        <p:cTn id="15" dur="250" autoRev="1" fill="hold"/>
                                        <p:tgtEl>
                                          <p:spTgt spid="3">
                                            <p:txEl>
                                              <p:pRg st="0" end="0"/>
                                            </p:txEl>
                                          </p:spTgt>
                                        </p:tgtEl>
                                      </p:cBhvr>
                                      <p:by x="105000" y="105000"/>
                                    </p:animScale>
                                  </p:childTnLst>
                                </p:cTn>
                              </p:par>
                            </p:childTnLst>
                          </p:cTn>
                        </p:par>
                      </p:childTnLst>
                    </p:cTn>
                  </p:par>
                  <p:par>
                    <p:cTn id="16" fill="hold">
                      <p:stCondLst>
                        <p:cond delay="indefinite"/>
                      </p:stCondLst>
                      <p:childTnLst>
                        <p:par>
                          <p:cTn id="17" fill="hold">
                            <p:stCondLst>
                              <p:cond delay="0"/>
                            </p:stCondLst>
                            <p:childTnLst>
                              <p:par>
                                <p:cTn id="18" presetID="26" presetClass="emph" presetSubtype="0" fill="hold" grpId="0" nodeType="clickEffect">
                                  <p:stCondLst>
                                    <p:cond delay="0"/>
                                  </p:stCondLst>
                                  <p:childTnLst>
                                    <p:animEffect transition="out" filter="fade">
                                      <p:cBhvr>
                                        <p:cTn id="19" dur="500" tmFilter="0, 0; .2, .5; .8, .5; 1, 0"/>
                                        <p:tgtEl>
                                          <p:spTgt spid="3">
                                            <p:txEl>
                                              <p:pRg st="1" end="1"/>
                                            </p:txEl>
                                          </p:spTgt>
                                        </p:tgtEl>
                                      </p:cBhvr>
                                    </p:animEffect>
                                    <p:animScale>
                                      <p:cBhvr>
                                        <p:cTn id="20" dur="250" autoRev="1" fill="hold"/>
                                        <p:tgtEl>
                                          <p:spTgt spid="3">
                                            <p:txEl>
                                              <p:pRg st="1" end="1"/>
                                            </p:txEl>
                                          </p:spTgt>
                                        </p:tgtEl>
                                      </p:cBhvr>
                                      <p:by x="105000" y="105000"/>
                                    </p:animScale>
                                  </p:childTnLst>
                                </p:cTn>
                              </p:par>
                            </p:childTnLst>
                          </p:cTn>
                        </p:par>
                      </p:childTnLst>
                    </p:cTn>
                  </p:par>
                  <p:par>
                    <p:cTn id="21" fill="hold">
                      <p:stCondLst>
                        <p:cond delay="indefinite"/>
                      </p:stCondLst>
                      <p:childTnLst>
                        <p:par>
                          <p:cTn id="22" fill="hold">
                            <p:stCondLst>
                              <p:cond delay="0"/>
                            </p:stCondLst>
                            <p:childTnLst>
                              <p:par>
                                <p:cTn id="23" presetID="26" presetClass="emph" presetSubtype="0" fill="hold" grpId="0" nodeType="clickEffect">
                                  <p:stCondLst>
                                    <p:cond delay="0"/>
                                  </p:stCondLst>
                                  <p:childTnLst>
                                    <p:animEffect transition="out" filter="fade">
                                      <p:cBhvr>
                                        <p:cTn id="24" dur="500" tmFilter="0, 0; .2, .5; .8, .5; 1, 0"/>
                                        <p:tgtEl>
                                          <p:spTgt spid="3">
                                            <p:txEl>
                                              <p:pRg st="2" end="2"/>
                                            </p:txEl>
                                          </p:spTgt>
                                        </p:tgtEl>
                                      </p:cBhvr>
                                    </p:animEffect>
                                    <p:animScale>
                                      <p:cBhvr>
                                        <p:cTn id="25" dur="250" autoRev="1" fill="hold"/>
                                        <p:tgtEl>
                                          <p:spTgt spid="3">
                                            <p:txEl>
                                              <p:pRg st="2" end="2"/>
                                            </p:txEl>
                                          </p:spTgt>
                                        </p:tgtEl>
                                      </p:cBhvr>
                                      <p:by x="105000" y="105000"/>
                                    </p:animScale>
                                  </p:childTnLst>
                                </p:cTn>
                              </p:par>
                            </p:childTnLst>
                          </p:cTn>
                        </p:par>
                      </p:childTnLst>
                    </p:cTn>
                  </p:par>
                  <p:par>
                    <p:cTn id="26" fill="hold">
                      <p:stCondLst>
                        <p:cond delay="indefinite"/>
                      </p:stCondLst>
                      <p:childTnLst>
                        <p:par>
                          <p:cTn id="27" fill="hold">
                            <p:stCondLst>
                              <p:cond delay="0"/>
                            </p:stCondLst>
                            <p:childTnLst>
                              <p:par>
                                <p:cTn id="28" presetID="26" presetClass="emph" presetSubtype="0" fill="hold" grpId="0" nodeType="clickEffect">
                                  <p:stCondLst>
                                    <p:cond delay="0"/>
                                  </p:stCondLst>
                                  <p:childTnLst>
                                    <p:animEffect transition="out" filter="fade">
                                      <p:cBhvr>
                                        <p:cTn id="29" dur="500" tmFilter="0, 0; .2, .5; .8, .5; 1, 0"/>
                                        <p:tgtEl>
                                          <p:spTgt spid="3">
                                            <p:txEl>
                                              <p:pRg st="3" end="3"/>
                                            </p:txEl>
                                          </p:spTgt>
                                        </p:tgtEl>
                                      </p:cBhvr>
                                    </p:animEffect>
                                    <p:animScale>
                                      <p:cBhvr>
                                        <p:cTn id="30" dur="250" autoRev="1" fill="hold"/>
                                        <p:tgtEl>
                                          <p:spTgt spid="3">
                                            <p:txEl>
                                              <p:pRg st="3" end="3"/>
                                            </p:txEl>
                                          </p:spTgt>
                                        </p:tgtEl>
                                      </p:cBhvr>
                                      <p:by x="105000" y="105000"/>
                                    </p:animScale>
                                  </p:childTnLst>
                                </p:cTn>
                              </p:par>
                            </p:childTnLst>
                          </p:cTn>
                        </p:par>
                      </p:childTnLst>
                    </p:cTn>
                  </p:par>
                  <p:par>
                    <p:cTn id="31" fill="hold">
                      <p:stCondLst>
                        <p:cond delay="indefinite"/>
                      </p:stCondLst>
                      <p:childTnLst>
                        <p:par>
                          <p:cTn id="32" fill="hold">
                            <p:stCondLst>
                              <p:cond delay="0"/>
                            </p:stCondLst>
                            <p:childTnLst>
                              <p:par>
                                <p:cTn id="33" presetID="26" presetClass="emph" presetSubtype="0" fill="hold" grpId="0" nodeType="clickEffect">
                                  <p:stCondLst>
                                    <p:cond delay="0"/>
                                  </p:stCondLst>
                                  <p:childTnLst>
                                    <p:animEffect transition="out" filter="fade">
                                      <p:cBhvr>
                                        <p:cTn id="34" dur="500" tmFilter="0, 0; .2, .5; .8, .5; 1, 0"/>
                                        <p:tgtEl>
                                          <p:spTgt spid="3">
                                            <p:txEl>
                                              <p:pRg st="4" end="4"/>
                                            </p:txEl>
                                          </p:spTgt>
                                        </p:tgtEl>
                                      </p:cBhvr>
                                    </p:animEffect>
                                    <p:animScale>
                                      <p:cBhvr>
                                        <p:cTn id="35" dur="250" autoRev="1" fill="hold"/>
                                        <p:tgtEl>
                                          <p:spTgt spid="3">
                                            <p:txEl>
                                              <p:pRg st="4" end="4"/>
                                            </p:txEl>
                                          </p:spTgt>
                                        </p:tgtEl>
                                      </p:cBhvr>
                                      <p:by x="105000" y="105000"/>
                                    </p:animScale>
                                  </p:childTnLst>
                                </p:cTn>
                              </p:par>
                            </p:childTnLst>
                          </p:cTn>
                        </p:par>
                      </p:childTnLst>
                    </p:cTn>
                  </p:par>
                  <p:par>
                    <p:cTn id="36" fill="hold">
                      <p:stCondLst>
                        <p:cond delay="indefinite"/>
                      </p:stCondLst>
                      <p:childTnLst>
                        <p:par>
                          <p:cTn id="37" fill="hold">
                            <p:stCondLst>
                              <p:cond delay="0"/>
                            </p:stCondLst>
                            <p:childTnLst>
                              <p:par>
                                <p:cTn id="38" presetID="26" presetClass="emph" presetSubtype="0" fill="hold" grpId="0" nodeType="clickEffect">
                                  <p:stCondLst>
                                    <p:cond delay="0"/>
                                  </p:stCondLst>
                                  <p:childTnLst>
                                    <p:animEffect transition="out" filter="fade">
                                      <p:cBhvr>
                                        <p:cTn id="39" dur="500" tmFilter="0, 0; .2, .5; .8, .5; 1, 0"/>
                                        <p:tgtEl>
                                          <p:spTgt spid="3">
                                            <p:txEl>
                                              <p:pRg st="5" end="5"/>
                                            </p:txEl>
                                          </p:spTgt>
                                        </p:tgtEl>
                                      </p:cBhvr>
                                    </p:animEffect>
                                    <p:animScale>
                                      <p:cBhvr>
                                        <p:cTn id="40" dur="250" autoRev="1" fill="hold"/>
                                        <p:tgtEl>
                                          <p:spTgt spid="3">
                                            <p:txEl>
                                              <p:pRg st="5" end="5"/>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4B3C1D4-B4C6-CE2F-33E7-7AEDB2ADB7EA}"/>
              </a:ext>
            </a:extLst>
          </p:cNvPr>
          <p:cNvSpPr>
            <a:spLocks noGrp="1"/>
          </p:cNvSpPr>
          <p:nvPr>
            <p:ph idx="1"/>
          </p:nvPr>
        </p:nvSpPr>
        <p:spPr>
          <a:xfrm>
            <a:off x="245806" y="304800"/>
            <a:ext cx="11798710" cy="6322142"/>
          </a:xfrm>
        </p:spPr>
        <p:txBody>
          <a:bodyPr>
            <a:normAutofit/>
          </a:bodyPr>
          <a:lstStyle/>
          <a:p>
            <a:pPr marL="36900" lvl="0" indent="0">
              <a:buNone/>
            </a:pPr>
            <a:r>
              <a:rPr lang="en-IN" sz="2400" b="1" dirty="0">
                <a:effectLst/>
              </a:rPr>
              <a:t>2. K-NN CLASSIFIER </a:t>
            </a:r>
            <a:endParaRPr lang="en-IN" sz="2400" dirty="0">
              <a:effectLst/>
            </a:endParaRPr>
          </a:p>
          <a:p>
            <a:pPr marL="36900" indent="0" algn="just">
              <a:buNone/>
            </a:pPr>
            <a:r>
              <a:rPr lang="en-IN" sz="2400" dirty="0">
                <a:effectLst/>
              </a:rPr>
              <a:t>	Here in this system we are using k-NN(nearest </a:t>
            </a:r>
            <a:r>
              <a:rPr lang="en-IN" sz="2400" dirty="0" err="1">
                <a:effectLst/>
              </a:rPr>
              <a:t>neighbors</a:t>
            </a:r>
            <a:r>
              <a:rPr lang="en-IN" sz="2400" dirty="0">
                <a:effectLst/>
              </a:rPr>
              <a:t>) classifier in order to recognize the 	user’s face. Face  recognition utilizes  facial features  for  security purposes. The  classification  	method  is K-Nearest  </a:t>
            </a:r>
            <a:r>
              <a:rPr lang="en-GB" sz="2400" dirty="0" err="1">
                <a:effectLst/>
              </a:rPr>
              <a:t>Neighbor</a:t>
            </a:r>
            <a:r>
              <a:rPr lang="en-IN" sz="2400" dirty="0">
                <a:effectLst/>
              </a:rPr>
              <a:t> (KNN).  The K-Nearest  </a:t>
            </a:r>
            <a:r>
              <a:rPr lang="en-IN" sz="2400" dirty="0" err="1">
                <a:effectLst/>
              </a:rPr>
              <a:t>Neighbor</a:t>
            </a:r>
            <a:r>
              <a:rPr lang="en-IN" sz="2400" dirty="0">
                <a:effectLst/>
              </a:rPr>
              <a:t> algorithm  uses </a:t>
            </a:r>
            <a:r>
              <a:rPr lang="en-IN" sz="2400" dirty="0" err="1">
                <a:effectLst/>
              </a:rPr>
              <a:t>neighborhood</a:t>
            </a:r>
            <a:r>
              <a:rPr lang="en-IN" sz="2400" dirty="0">
                <a:effectLst/>
              </a:rPr>
              <a:t>  	classification  as the  predictive value of a good instance value. K-NN includes an instance-based 	learning group.</a:t>
            </a:r>
          </a:p>
          <a:p>
            <a:pPr marL="36900" indent="0">
              <a:buNone/>
            </a:pPr>
            <a:r>
              <a:rPr lang="en-IN" sz="2400" dirty="0">
                <a:effectLst/>
              </a:rPr>
              <a:t> </a:t>
            </a:r>
          </a:p>
          <a:p>
            <a:pPr marL="36900" lvl="0" indent="0">
              <a:buNone/>
            </a:pPr>
            <a:r>
              <a:rPr lang="en-IN" sz="2400" b="1" dirty="0">
                <a:effectLst>
                  <a:outerShdw blurRad="38100" dist="38100" dir="2700000" algn="tl">
                    <a:srgbClr val="000000">
                      <a:alpha val="43137"/>
                    </a:srgbClr>
                  </a:outerShdw>
                </a:effectLst>
              </a:rPr>
              <a:t>3. ADMIN</a:t>
            </a:r>
          </a:p>
          <a:p>
            <a:pPr marL="36900" indent="0" algn="just">
              <a:buNone/>
            </a:pPr>
            <a:r>
              <a:rPr lang="en-IN" sz="2400" dirty="0">
                <a:effectLst/>
              </a:rPr>
              <a:t>	In this system the admin is non other than a person who is physically available to verify whether 	the registration done by users is legal or not. Admin gets access to all the user registered data 	present in dataset. To automate this process we need to enhance this system.</a:t>
            </a:r>
          </a:p>
        </p:txBody>
      </p:sp>
      <p:sp>
        <p:nvSpPr>
          <p:cNvPr id="6" name="TextBox 5">
            <a:extLst>
              <a:ext uri="{FF2B5EF4-FFF2-40B4-BE49-F238E27FC236}">
                <a16:creationId xmlns:a16="http://schemas.microsoft.com/office/drawing/2014/main" id="{C7521082-5257-D52C-D088-A1766ADD9025}"/>
              </a:ext>
            </a:extLst>
          </p:cNvPr>
          <p:cNvSpPr txBox="1"/>
          <p:nvPr/>
        </p:nvSpPr>
        <p:spPr>
          <a:xfrm>
            <a:off x="0" y="29497"/>
            <a:ext cx="1880558" cy="307777"/>
          </a:xfrm>
          <a:prstGeom prst="rect">
            <a:avLst/>
          </a:prstGeom>
          <a:noFill/>
        </p:spPr>
        <p:txBody>
          <a:bodyPr wrap="square" rtlCol="0">
            <a:spAutoFit/>
          </a:bodyPr>
          <a:lstStyle/>
          <a:p>
            <a:r>
              <a:rPr lang="en-US" sz="1400" b="1" i="1" dirty="0">
                <a:solidFill>
                  <a:schemeClr val="tx2"/>
                </a:solidFill>
                <a:effectLst>
                  <a:outerShdw blurRad="38100" dist="38100" dir="2700000" algn="tl">
                    <a:srgbClr val="000000">
                      <a:alpha val="43137"/>
                    </a:srgbClr>
                  </a:outerShdw>
                </a:effectLst>
              </a:rPr>
              <a:t>Continued….</a:t>
            </a:r>
            <a:endParaRPr lang="en-IN" sz="1400" b="1" i="1" dirty="0">
              <a:solidFill>
                <a:schemeClr val="tx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75301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3">
                                            <p:txEl>
                                              <p:pRg st="0" end="0"/>
                                            </p:txEl>
                                          </p:spTgt>
                                        </p:tgtEl>
                                      </p:cBhvr>
                                    </p:animEffect>
                                    <p:animScale>
                                      <p:cBhvr>
                                        <p:cTn id="7" dur="250" autoRev="1" fill="hold"/>
                                        <p:tgtEl>
                                          <p:spTgt spid="3">
                                            <p:txEl>
                                              <p:pRg st="0" end="0"/>
                                            </p:txEl>
                                          </p:spTgt>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0" nodeType="clickEffect">
                                  <p:stCondLst>
                                    <p:cond delay="0"/>
                                  </p:stCondLst>
                                  <p:childTnLst>
                                    <p:animEffect transition="out" filter="fade">
                                      <p:cBhvr>
                                        <p:cTn id="11" dur="500" tmFilter="0, 0; .2, .5; .8, .5; 1, 0"/>
                                        <p:tgtEl>
                                          <p:spTgt spid="3">
                                            <p:txEl>
                                              <p:pRg st="1" end="1"/>
                                            </p:txEl>
                                          </p:spTgt>
                                        </p:tgtEl>
                                      </p:cBhvr>
                                    </p:animEffect>
                                    <p:animScale>
                                      <p:cBhvr>
                                        <p:cTn id="12" dur="250" autoRev="1" fill="hold"/>
                                        <p:tgtEl>
                                          <p:spTgt spid="3">
                                            <p:txEl>
                                              <p:pRg st="1" end="1"/>
                                            </p:txEl>
                                          </p:spTgt>
                                        </p:tgtEl>
                                      </p:cBhvr>
                                      <p:by x="105000" y="105000"/>
                                    </p:animScale>
                                  </p:childTnLst>
                                </p:cTn>
                              </p:par>
                            </p:childTnLst>
                          </p:cTn>
                        </p:par>
                      </p:childTnLst>
                    </p:cTn>
                  </p:par>
                  <p:par>
                    <p:cTn id="13" fill="hold">
                      <p:stCondLst>
                        <p:cond delay="indefinite"/>
                      </p:stCondLst>
                      <p:childTnLst>
                        <p:par>
                          <p:cTn id="14" fill="hold">
                            <p:stCondLst>
                              <p:cond delay="0"/>
                            </p:stCondLst>
                            <p:childTnLst>
                              <p:par>
                                <p:cTn id="15" presetID="26" presetClass="emph" presetSubtype="0" fill="hold" grpId="0" nodeType="clickEffect">
                                  <p:stCondLst>
                                    <p:cond delay="0"/>
                                  </p:stCondLst>
                                  <p:childTnLst>
                                    <p:animEffect transition="out" filter="fade">
                                      <p:cBhvr>
                                        <p:cTn id="16" dur="500" tmFilter="0, 0; .2, .5; .8, .5; 1, 0"/>
                                        <p:tgtEl>
                                          <p:spTgt spid="3">
                                            <p:txEl>
                                              <p:pRg st="2" end="2"/>
                                            </p:txEl>
                                          </p:spTgt>
                                        </p:tgtEl>
                                      </p:cBhvr>
                                    </p:animEffect>
                                    <p:animScale>
                                      <p:cBhvr>
                                        <p:cTn id="17" dur="250" autoRev="1" fill="hold"/>
                                        <p:tgtEl>
                                          <p:spTgt spid="3">
                                            <p:txEl>
                                              <p:pRg st="2" end="2"/>
                                            </p:txEl>
                                          </p:spTgt>
                                        </p:tgtEl>
                                      </p:cBhvr>
                                      <p:by x="105000" y="105000"/>
                                    </p:animScale>
                                  </p:childTnLst>
                                </p:cTn>
                              </p:par>
                            </p:childTnLst>
                          </p:cTn>
                        </p:par>
                      </p:childTnLst>
                    </p:cTn>
                  </p:par>
                  <p:par>
                    <p:cTn id="18" fill="hold">
                      <p:stCondLst>
                        <p:cond delay="indefinite"/>
                      </p:stCondLst>
                      <p:childTnLst>
                        <p:par>
                          <p:cTn id="19" fill="hold">
                            <p:stCondLst>
                              <p:cond delay="0"/>
                            </p:stCondLst>
                            <p:childTnLst>
                              <p:par>
                                <p:cTn id="20" presetID="26" presetClass="emph" presetSubtype="0" fill="hold" grpId="0" nodeType="clickEffect">
                                  <p:stCondLst>
                                    <p:cond delay="0"/>
                                  </p:stCondLst>
                                  <p:childTnLst>
                                    <p:animEffect transition="out" filter="fade">
                                      <p:cBhvr>
                                        <p:cTn id="21" dur="500" tmFilter="0, 0; .2, .5; .8, .5; 1, 0"/>
                                        <p:tgtEl>
                                          <p:spTgt spid="3">
                                            <p:txEl>
                                              <p:pRg st="3" end="3"/>
                                            </p:txEl>
                                          </p:spTgt>
                                        </p:tgtEl>
                                      </p:cBhvr>
                                    </p:animEffect>
                                    <p:animScale>
                                      <p:cBhvr>
                                        <p:cTn id="22" dur="250" autoRev="1" fill="hold"/>
                                        <p:tgtEl>
                                          <p:spTgt spid="3">
                                            <p:txEl>
                                              <p:pRg st="3" end="3"/>
                                            </p:txEl>
                                          </p:spTgt>
                                        </p:tgtEl>
                                      </p:cBhvr>
                                      <p:by x="105000" y="105000"/>
                                    </p:animScale>
                                  </p:childTnLst>
                                </p:cTn>
                              </p:par>
                            </p:childTnLst>
                          </p:cTn>
                        </p:par>
                      </p:childTnLst>
                    </p:cTn>
                  </p:par>
                  <p:par>
                    <p:cTn id="23" fill="hold">
                      <p:stCondLst>
                        <p:cond delay="indefinite"/>
                      </p:stCondLst>
                      <p:childTnLst>
                        <p:par>
                          <p:cTn id="24" fill="hold">
                            <p:stCondLst>
                              <p:cond delay="0"/>
                            </p:stCondLst>
                            <p:childTnLst>
                              <p:par>
                                <p:cTn id="25" presetID="26" presetClass="emph" presetSubtype="0" fill="hold" grpId="0" nodeType="clickEffect">
                                  <p:stCondLst>
                                    <p:cond delay="0"/>
                                  </p:stCondLst>
                                  <p:childTnLst>
                                    <p:animEffect transition="out" filter="fade">
                                      <p:cBhvr>
                                        <p:cTn id="26" dur="500" tmFilter="0, 0; .2, .5; .8, .5; 1, 0"/>
                                        <p:tgtEl>
                                          <p:spTgt spid="3">
                                            <p:txEl>
                                              <p:pRg st="4" end="4"/>
                                            </p:txEl>
                                          </p:spTgt>
                                        </p:tgtEl>
                                      </p:cBhvr>
                                    </p:animEffect>
                                    <p:animScale>
                                      <p:cBhvr>
                                        <p:cTn id="27" dur="250" autoRev="1" fill="hold"/>
                                        <p:tgtEl>
                                          <p:spTgt spid="3">
                                            <p:txEl>
                                              <p:pRg st="4" end="4"/>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9119" y="-235897"/>
            <a:ext cx="10353762" cy="1257300"/>
          </a:xfrm>
        </p:spPr>
        <p:txBody>
          <a:bodyPr>
            <a:normAutofit/>
          </a:bodyPr>
          <a:lstStyle/>
          <a:p>
            <a:r>
              <a:rPr lang="en-US" dirty="0">
                <a:latin typeface="Times New Roman" panose="02020603050405020304" pitchFamily="18" charset="0"/>
                <a:cs typeface="Times New Roman" panose="02020603050405020304" pitchFamily="18" charset="0"/>
              </a:rPr>
              <a:t>DATA FLOW DIAGRAM</a:t>
            </a:r>
            <a:endParaRPr lang="en-IN"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a16="http://schemas.microsoft.com/office/drawing/2014/main" id="{A07F0648-DC7B-4DF0-CC12-44FCAFCC7B63}"/>
              </a:ext>
            </a:extLst>
          </p:cNvPr>
          <p:cNvPicPr>
            <a:picLocks noGrp="1" noChangeAspect="1"/>
          </p:cNvPicPr>
          <p:nvPr>
            <p:ph idx="1"/>
          </p:nvPr>
        </p:nvPicPr>
        <p:blipFill>
          <a:blip r:embed="rId2"/>
          <a:stretch>
            <a:fillRect/>
          </a:stretch>
        </p:blipFill>
        <p:spPr>
          <a:xfrm>
            <a:off x="2910348" y="918657"/>
            <a:ext cx="6282813" cy="5453590"/>
          </a:xfrm>
          <a:prstGeom prst="roundRect">
            <a:avLst>
              <a:gd name="adj" fmla="val 4167"/>
            </a:avLst>
          </a:prstGeom>
          <a:solidFill>
            <a:srgbClr val="FFFFFF"/>
          </a:solidFill>
          <a:ln w="76200" cap="sq">
            <a:solidFill>
              <a:schemeClr val="accent1"/>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127970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9119" y="-266064"/>
            <a:ext cx="10353762" cy="1257300"/>
          </a:xfrm>
        </p:spPr>
        <p:txBody>
          <a:bodyPr>
            <a:normAutofit/>
          </a:bodyPr>
          <a:lstStyle/>
          <a:p>
            <a:r>
              <a:rPr lang="en-US" dirty="0">
                <a:latin typeface="Times New Roman" panose="02020603050405020304" pitchFamily="18" charset="0"/>
                <a:cs typeface="Times New Roman" panose="02020603050405020304" pitchFamily="18" charset="0"/>
              </a:rPr>
              <a:t>ACTIVITY DIAGRAM</a:t>
            </a:r>
            <a:endParaRPr lang="en-IN" dirty="0">
              <a:latin typeface="Times New Roman" panose="02020603050405020304" pitchFamily="18" charset="0"/>
              <a:cs typeface="Times New Roman" panose="02020603050405020304" pitchFamily="18" charset="0"/>
            </a:endParaRPr>
          </a:p>
        </p:txBody>
      </p:sp>
      <p:pic>
        <p:nvPicPr>
          <p:cNvPr id="19" name="Content Placeholder 18">
            <a:extLst>
              <a:ext uri="{FF2B5EF4-FFF2-40B4-BE49-F238E27FC236}">
                <a16:creationId xmlns:a16="http://schemas.microsoft.com/office/drawing/2014/main" id="{2413B461-7730-0703-749A-94BBAAAF547F}"/>
              </a:ext>
            </a:extLst>
          </p:cNvPr>
          <p:cNvPicPr>
            <a:picLocks noGrp="1" noChangeAspect="1"/>
          </p:cNvPicPr>
          <p:nvPr>
            <p:ph idx="1"/>
          </p:nvPr>
        </p:nvPicPr>
        <p:blipFill>
          <a:blip r:embed="rId3"/>
          <a:stretch>
            <a:fillRect/>
          </a:stretch>
        </p:blipFill>
        <p:spPr>
          <a:xfrm>
            <a:off x="3235517" y="768758"/>
            <a:ext cx="5869154" cy="5726656"/>
          </a:xfrm>
          <a:prstGeom prst="roundRect">
            <a:avLst>
              <a:gd name="adj" fmla="val 4167"/>
            </a:avLst>
          </a:prstGeom>
          <a:solidFill>
            <a:srgbClr val="FFFFFF"/>
          </a:solidFill>
          <a:ln w="76200" cap="sq">
            <a:solidFill>
              <a:schemeClr val="accent1"/>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680920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3795" y="-226066"/>
            <a:ext cx="10353762" cy="1257300"/>
          </a:xfrm>
        </p:spPr>
        <p:txBody>
          <a:bodyPr>
            <a:normAutofit/>
          </a:bodyPr>
          <a:lstStyle/>
          <a:p>
            <a:r>
              <a:rPr lang="en-US" dirty="0">
                <a:latin typeface="Times New Roman" panose="02020603050405020304" pitchFamily="18" charset="0"/>
                <a:cs typeface="Times New Roman" panose="02020603050405020304" pitchFamily="18" charset="0"/>
              </a:rPr>
              <a:t>USECASE DIAGRAM</a:t>
            </a:r>
            <a:endParaRPr lang="en-IN" dirty="0">
              <a:latin typeface="Times New Roman" panose="02020603050405020304" pitchFamily="18" charset="0"/>
              <a:cs typeface="Times New Roman" panose="02020603050405020304" pitchFamily="18" charset="0"/>
            </a:endParaRPr>
          </a:p>
        </p:txBody>
      </p:sp>
      <p:pic>
        <p:nvPicPr>
          <p:cNvPr id="9" name="Content Placeholder 8">
            <a:extLst>
              <a:ext uri="{FF2B5EF4-FFF2-40B4-BE49-F238E27FC236}">
                <a16:creationId xmlns:a16="http://schemas.microsoft.com/office/drawing/2014/main" id="{5643FD76-843C-74B7-3007-F906A4DABEFE}"/>
              </a:ext>
            </a:extLst>
          </p:cNvPr>
          <p:cNvPicPr>
            <a:picLocks noGrp="1" noChangeAspect="1"/>
          </p:cNvPicPr>
          <p:nvPr>
            <p:ph idx="1"/>
          </p:nvPr>
        </p:nvPicPr>
        <p:blipFill>
          <a:blip r:embed="rId2"/>
          <a:stretch>
            <a:fillRect/>
          </a:stretch>
        </p:blipFill>
        <p:spPr>
          <a:xfrm>
            <a:off x="3519950" y="917688"/>
            <a:ext cx="5202610" cy="5502074"/>
          </a:xfrm>
          <a:prstGeom prst="roundRect">
            <a:avLst>
              <a:gd name="adj" fmla="val 4167"/>
            </a:avLst>
          </a:prstGeom>
          <a:solidFill>
            <a:srgbClr val="FFFFFF"/>
          </a:solidFill>
          <a:ln w="76200" cap="sq">
            <a:solidFill>
              <a:schemeClr val="accent1"/>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39539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9119" y="-206403"/>
            <a:ext cx="10353762" cy="1257300"/>
          </a:xfrm>
        </p:spPr>
        <p:txBody>
          <a:bodyPr>
            <a:normAutofit/>
          </a:bodyPr>
          <a:lstStyle/>
          <a:p>
            <a:r>
              <a:rPr lang="en-US" dirty="0">
                <a:latin typeface="Times New Roman" panose="02020603050405020304" pitchFamily="18" charset="0"/>
                <a:cs typeface="Times New Roman" panose="02020603050405020304" pitchFamily="18" charset="0"/>
              </a:rPr>
              <a:t>SEQUENCE DIAGRAM (USER)</a:t>
            </a:r>
            <a:endParaRPr lang="en-IN"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CF63A54D-8735-CE41-7734-CB2AF27E1D13}"/>
              </a:ext>
            </a:extLst>
          </p:cNvPr>
          <p:cNvPicPr>
            <a:picLocks noGrp="1" noChangeAspect="1"/>
          </p:cNvPicPr>
          <p:nvPr>
            <p:ph idx="1"/>
          </p:nvPr>
        </p:nvPicPr>
        <p:blipFill>
          <a:blip r:embed="rId2"/>
          <a:stretch>
            <a:fillRect/>
          </a:stretch>
        </p:blipFill>
        <p:spPr>
          <a:xfrm>
            <a:off x="1081551" y="1038197"/>
            <a:ext cx="10117107" cy="5212251"/>
          </a:xfrm>
          <a:prstGeom prst="roundRect">
            <a:avLst>
              <a:gd name="adj" fmla="val 4167"/>
            </a:avLst>
          </a:prstGeom>
          <a:solidFill>
            <a:srgbClr val="FFFFFF"/>
          </a:solidFill>
          <a:ln w="76200" cap="sq">
            <a:solidFill>
              <a:schemeClr val="accent1"/>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2882912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9119" y="-206403"/>
            <a:ext cx="10353762" cy="1257300"/>
          </a:xfrm>
        </p:spPr>
        <p:txBody>
          <a:bodyPr>
            <a:normAutofit/>
          </a:bodyPr>
          <a:lstStyle/>
          <a:p>
            <a:r>
              <a:rPr lang="en-US" dirty="0">
                <a:latin typeface="Times New Roman" panose="02020603050405020304" pitchFamily="18" charset="0"/>
                <a:cs typeface="Times New Roman" panose="02020603050405020304" pitchFamily="18" charset="0"/>
              </a:rPr>
              <a:t>SEQUENCE DIAGRAM (ADMIN)</a:t>
            </a:r>
            <a:endParaRPr lang="en-IN" dirty="0">
              <a:latin typeface="Times New Roman" panose="02020603050405020304" pitchFamily="18" charset="0"/>
              <a:cs typeface="Times New Roman" panose="02020603050405020304" pitchFamily="18" charset="0"/>
            </a:endParaRPr>
          </a:p>
        </p:txBody>
      </p:sp>
      <p:pic>
        <p:nvPicPr>
          <p:cNvPr id="7" name="Content Placeholder 6">
            <a:extLst>
              <a:ext uri="{FF2B5EF4-FFF2-40B4-BE49-F238E27FC236}">
                <a16:creationId xmlns:a16="http://schemas.microsoft.com/office/drawing/2014/main" id="{725F263C-F49A-EDDF-0D60-E8FABD2A7DB2}"/>
              </a:ext>
            </a:extLst>
          </p:cNvPr>
          <p:cNvPicPr>
            <a:picLocks noGrp="1" noChangeAspect="1"/>
          </p:cNvPicPr>
          <p:nvPr>
            <p:ph idx="1"/>
          </p:nvPr>
        </p:nvPicPr>
        <p:blipFill>
          <a:blip r:embed="rId2"/>
          <a:stretch>
            <a:fillRect/>
          </a:stretch>
        </p:blipFill>
        <p:spPr>
          <a:xfrm>
            <a:off x="727356" y="913248"/>
            <a:ext cx="10624181" cy="5627660"/>
          </a:xfrm>
          <a:prstGeom prst="roundRect">
            <a:avLst>
              <a:gd name="adj" fmla="val 4167"/>
            </a:avLst>
          </a:prstGeom>
          <a:solidFill>
            <a:srgbClr val="FFFFFF"/>
          </a:solidFill>
          <a:ln w="76200" cap="sq">
            <a:solidFill>
              <a:schemeClr val="accent1"/>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8" name="Title 1">
            <a:extLst>
              <a:ext uri="{FF2B5EF4-FFF2-40B4-BE49-F238E27FC236}">
                <a16:creationId xmlns:a16="http://schemas.microsoft.com/office/drawing/2014/main" id="{47702345-466A-D781-CFD7-8A5DCBF44BC5}"/>
              </a:ext>
            </a:extLst>
          </p:cNvPr>
          <p:cNvSpPr txBox="1">
            <a:spLocks/>
          </p:cNvSpPr>
          <p:nvPr/>
        </p:nvSpPr>
        <p:spPr>
          <a:xfrm>
            <a:off x="0" y="1605"/>
            <a:ext cx="1880558" cy="307777"/>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defTabSz="914400">
              <a:lnSpc>
                <a:spcPct val="100000"/>
              </a:lnSpc>
              <a:spcBef>
                <a:spcPts val="0"/>
              </a:spcBef>
              <a:defRPr/>
            </a:pPr>
            <a:r>
              <a:rPr lang="en-US" sz="1400" b="1" i="1" dirty="0">
                <a:ln>
                  <a:noFill/>
                </a:ln>
                <a:effectLst>
                  <a:outerShdw blurRad="38100" dist="38100" dir="2700000" algn="tl">
                    <a:srgbClr val="000000">
                      <a:alpha val="43137"/>
                    </a:srgbClr>
                  </a:outerShdw>
                </a:effectLst>
                <a:latin typeface="+mn-lt"/>
                <a:ea typeface="+mn-ea"/>
                <a:cs typeface="+mn-cs"/>
              </a:rPr>
              <a:t>Continued….</a:t>
            </a:r>
            <a:endParaRPr lang="en-IN" sz="1400" b="1" i="1" dirty="0">
              <a:ln>
                <a:noFill/>
              </a:ln>
              <a:effectLst>
                <a:outerShdw blurRad="38100" dist="38100" dir="2700000" algn="tl">
                  <a:srgbClr val="000000">
                    <a:alpha val="43137"/>
                  </a:srgbClr>
                </a:outerShdw>
              </a:effectLst>
              <a:latin typeface="+mn-lt"/>
              <a:ea typeface="+mn-ea"/>
              <a:cs typeface="+mn-cs"/>
            </a:endParaRPr>
          </a:p>
        </p:txBody>
      </p:sp>
    </p:spTree>
    <p:extLst>
      <p:ext uri="{BB962C8B-B14F-4D97-AF65-F5344CB8AC3E}">
        <p14:creationId xmlns:p14="http://schemas.microsoft.com/office/powerpoint/2010/main" val="3695884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9119" y="-206403"/>
            <a:ext cx="10353762" cy="1257300"/>
          </a:xfrm>
        </p:spPr>
        <p:txBody>
          <a:bodyPr>
            <a:normAutofit/>
          </a:bodyPr>
          <a:lstStyle/>
          <a:p>
            <a:r>
              <a:rPr lang="en-US" dirty="0">
                <a:latin typeface="Times New Roman" panose="02020603050405020304" pitchFamily="18" charset="0"/>
                <a:cs typeface="Times New Roman" panose="02020603050405020304" pitchFamily="18" charset="0"/>
              </a:rPr>
              <a:t>CLASS DIAGRAM</a:t>
            </a:r>
            <a:endParaRPr lang="en-IN"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1BD4207F-BB55-6BA5-3BFF-AEEC4D649980}"/>
              </a:ext>
            </a:extLst>
          </p:cNvPr>
          <p:cNvPicPr>
            <a:picLocks noGrp="1" noChangeAspect="1"/>
          </p:cNvPicPr>
          <p:nvPr>
            <p:ph idx="1"/>
          </p:nvPr>
        </p:nvPicPr>
        <p:blipFill>
          <a:blip r:embed="rId2"/>
          <a:stretch>
            <a:fillRect/>
          </a:stretch>
        </p:blipFill>
        <p:spPr>
          <a:xfrm>
            <a:off x="1750142" y="816804"/>
            <a:ext cx="8082116" cy="5633736"/>
          </a:xfrm>
          <a:prstGeom prst="roundRect">
            <a:avLst>
              <a:gd name="adj" fmla="val 4167"/>
            </a:avLst>
          </a:prstGeom>
          <a:solidFill>
            <a:srgbClr val="FFFFFF"/>
          </a:solidFill>
          <a:ln w="76200" cap="sq">
            <a:solidFill>
              <a:schemeClr val="accent1"/>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4212074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3795" y="117897"/>
            <a:ext cx="10353762" cy="1257300"/>
          </a:xfrm>
        </p:spPr>
        <p:txBody>
          <a:bodyPr/>
          <a:lstStyle/>
          <a:p>
            <a:r>
              <a:rPr lang="en-US" dirty="0">
                <a:latin typeface="Times New Roman" panose="02020603050405020304" pitchFamily="18" charset="0"/>
                <a:cs typeface="Times New Roman" panose="02020603050405020304" pitchFamily="18" charset="0"/>
              </a:rPr>
              <a:t>ABSTRACT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4B3C1D4-B4C6-CE2F-33E7-7AEDB2ADB7EA}"/>
              </a:ext>
            </a:extLst>
          </p:cNvPr>
          <p:cNvSpPr>
            <a:spLocks noGrp="1"/>
          </p:cNvSpPr>
          <p:nvPr>
            <p:ph idx="1"/>
          </p:nvPr>
        </p:nvSpPr>
        <p:spPr>
          <a:xfrm>
            <a:off x="913795" y="1492371"/>
            <a:ext cx="10353762" cy="4856672"/>
          </a:xfrm>
        </p:spPr>
        <p:txBody>
          <a:bodyPr>
            <a:normAutofit/>
          </a:bodyPr>
          <a:lstStyle/>
          <a:p>
            <a:pPr marL="36900" indent="0" algn="just">
              <a:buNone/>
            </a:pPr>
            <a:r>
              <a:rPr lang="en-US" sz="2400" dirty="0"/>
              <a:t>This system focuses on building a face recognition-based attendance monitoring system for educational institutions to improve and upgrade their current attendance system. The current old system has a lot of ambiguity that caused inaccurate and inefficient of attendance taking. The technology working behind will be the face recognition system. The human face is one of the natural traits that can uniquely identify an individual</a:t>
            </a:r>
            <a:r>
              <a:rPr lang="en-IN" sz="2400" dirty="0"/>
              <a:t>. </a:t>
            </a:r>
            <a:r>
              <a:rPr lang="en-IN" sz="2400" dirty="0">
                <a:effectLst/>
                <a:latin typeface="Goudy Old Style" panose="02020502050305020303" pitchFamily="18" charset="0"/>
                <a:ea typeface="Times New Roman" panose="02020603050405020304" pitchFamily="18" charset="0"/>
                <a:cs typeface="Times New Roman" panose="02020603050405020304" pitchFamily="18" charset="0"/>
              </a:rPr>
              <a:t>Face  recognition utilizes  facial features  for  security purposes. The  classification  method  is K-Nearest  </a:t>
            </a:r>
            <a:r>
              <a:rPr lang="en-GB" sz="2400" dirty="0">
                <a:effectLst/>
                <a:latin typeface="Goudy Old Style" panose="02020502050305020303" pitchFamily="18" charset="0"/>
                <a:ea typeface="Times New Roman" panose="02020603050405020304" pitchFamily="18" charset="0"/>
                <a:cs typeface="Times New Roman" panose="02020603050405020304" pitchFamily="18" charset="0"/>
              </a:rPr>
              <a:t>Neighbor</a:t>
            </a:r>
            <a:r>
              <a:rPr lang="en-IN" sz="2400" dirty="0">
                <a:effectLst/>
                <a:latin typeface="Goudy Old Style" panose="02020502050305020303" pitchFamily="18" charset="0"/>
                <a:ea typeface="Times New Roman" panose="02020603050405020304" pitchFamily="18" charset="0"/>
                <a:cs typeface="Times New Roman" panose="02020603050405020304" pitchFamily="18" charset="0"/>
              </a:rPr>
              <a:t> (KNN).  The K-Nearest  Neighbor algorithm  uses neighborhood  classification  as the  predictive value of a good instance value. K-NN includes an instance-based learning group.</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97402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3">
                                            <p:txEl>
                                              <p:pRg st="0" end="0"/>
                                            </p:txEl>
                                          </p:spTgt>
                                        </p:tgtEl>
                                      </p:cBhvr>
                                    </p:animEffect>
                                    <p:animScale>
                                      <p:cBhvr>
                                        <p:cTn id="15" dur="250" autoRev="1" fill="hold"/>
                                        <p:tgtEl>
                                          <p:spTgt spid="3">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A21EF-C439-61FE-1271-D66230C85658}"/>
              </a:ext>
            </a:extLst>
          </p:cNvPr>
          <p:cNvSpPr>
            <a:spLocks noGrp="1"/>
          </p:cNvSpPr>
          <p:nvPr>
            <p:ph type="title"/>
          </p:nvPr>
        </p:nvSpPr>
        <p:spPr>
          <a:xfrm>
            <a:off x="517585" y="1462708"/>
            <a:ext cx="11542294" cy="2511835"/>
          </a:xfrm>
        </p:spPr>
        <p:txBody>
          <a:bodyPr>
            <a:noAutofit/>
          </a:bodyPr>
          <a:lstStyle/>
          <a:p>
            <a:r>
              <a:rPr lang="en-IN" sz="8000" dirty="0"/>
              <a:t>(“NICE MEETING YOU”)</a:t>
            </a:r>
          </a:p>
        </p:txBody>
      </p:sp>
      <p:sp>
        <p:nvSpPr>
          <p:cNvPr id="3" name="TextBox 2">
            <a:extLst>
              <a:ext uri="{FF2B5EF4-FFF2-40B4-BE49-F238E27FC236}">
                <a16:creationId xmlns:a16="http://schemas.microsoft.com/office/drawing/2014/main" id="{F5416381-968D-9B03-8C08-CC2477F0F545}"/>
              </a:ext>
            </a:extLst>
          </p:cNvPr>
          <p:cNvSpPr txBox="1"/>
          <p:nvPr/>
        </p:nvSpPr>
        <p:spPr>
          <a:xfrm>
            <a:off x="195680" y="3429000"/>
            <a:ext cx="664234" cy="369332"/>
          </a:xfrm>
          <a:prstGeom prst="rect">
            <a:avLst/>
          </a:prstGeom>
          <a:noFill/>
        </p:spPr>
        <p:txBody>
          <a:bodyPr wrap="square" rtlCol="0">
            <a:spAutoFit/>
          </a:bodyPr>
          <a:lstStyle/>
          <a:p>
            <a:r>
              <a:rPr lang="en-IN" dirty="0">
                <a:solidFill>
                  <a:schemeClr val="tx2"/>
                </a:solidFill>
              </a:rPr>
              <a:t>print</a:t>
            </a:r>
          </a:p>
        </p:txBody>
      </p:sp>
    </p:spTree>
    <p:extLst>
      <p:ext uri="{BB962C8B-B14F-4D97-AF65-F5344CB8AC3E}">
        <p14:creationId xmlns:p14="http://schemas.microsoft.com/office/powerpoint/2010/main" val="38468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80">
                                          <p:stCondLst>
                                            <p:cond delay="0"/>
                                          </p:stCondLst>
                                        </p:cTn>
                                        <p:tgtEl>
                                          <p:spTgt spid="3">
                                            <p:txEl>
                                              <p:pRg st="0" end="0"/>
                                            </p:txEl>
                                          </p:spTgt>
                                        </p:tgtEl>
                                      </p:cBhvr>
                                    </p:animEffect>
                                    <p:anim calcmode="lin" valueType="num">
                                      <p:cBhvr>
                                        <p:cTn id="8"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xEl>
                                              <p:pRg st="0" end="0"/>
                                            </p:txEl>
                                          </p:spTgt>
                                        </p:tgtEl>
                                      </p:cBhvr>
                                      <p:to x="100000" y="60000"/>
                                    </p:animScale>
                                    <p:animScale>
                                      <p:cBhvr>
                                        <p:cTn id="14" dur="166" decel="50000">
                                          <p:stCondLst>
                                            <p:cond delay="676"/>
                                          </p:stCondLst>
                                        </p:cTn>
                                        <p:tgtEl>
                                          <p:spTgt spid="3">
                                            <p:txEl>
                                              <p:pRg st="0" end="0"/>
                                            </p:txEl>
                                          </p:spTgt>
                                        </p:tgtEl>
                                      </p:cBhvr>
                                      <p:to x="100000" y="100000"/>
                                    </p:animScale>
                                    <p:animScale>
                                      <p:cBhvr>
                                        <p:cTn id="15" dur="26">
                                          <p:stCondLst>
                                            <p:cond delay="1312"/>
                                          </p:stCondLst>
                                        </p:cTn>
                                        <p:tgtEl>
                                          <p:spTgt spid="3">
                                            <p:txEl>
                                              <p:pRg st="0" end="0"/>
                                            </p:txEl>
                                          </p:spTgt>
                                        </p:tgtEl>
                                      </p:cBhvr>
                                      <p:to x="100000" y="80000"/>
                                    </p:animScale>
                                    <p:animScale>
                                      <p:cBhvr>
                                        <p:cTn id="16" dur="166" decel="50000">
                                          <p:stCondLst>
                                            <p:cond delay="1338"/>
                                          </p:stCondLst>
                                        </p:cTn>
                                        <p:tgtEl>
                                          <p:spTgt spid="3">
                                            <p:txEl>
                                              <p:pRg st="0" end="0"/>
                                            </p:txEl>
                                          </p:spTgt>
                                        </p:tgtEl>
                                      </p:cBhvr>
                                      <p:to x="100000" y="100000"/>
                                    </p:animScale>
                                    <p:animScale>
                                      <p:cBhvr>
                                        <p:cTn id="17" dur="26">
                                          <p:stCondLst>
                                            <p:cond delay="1642"/>
                                          </p:stCondLst>
                                        </p:cTn>
                                        <p:tgtEl>
                                          <p:spTgt spid="3">
                                            <p:txEl>
                                              <p:pRg st="0" end="0"/>
                                            </p:txEl>
                                          </p:spTgt>
                                        </p:tgtEl>
                                      </p:cBhvr>
                                      <p:to x="100000" y="90000"/>
                                    </p:animScale>
                                    <p:animScale>
                                      <p:cBhvr>
                                        <p:cTn id="18" dur="166" decel="50000">
                                          <p:stCondLst>
                                            <p:cond delay="1668"/>
                                          </p:stCondLst>
                                        </p:cTn>
                                        <p:tgtEl>
                                          <p:spTgt spid="3">
                                            <p:txEl>
                                              <p:pRg st="0" end="0"/>
                                            </p:txEl>
                                          </p:spTgt>
                                        </p:tgtEl>
                                      </p:cBhvr>
                                      <p:to x="100000" y="100000"/>
                                    </p:animScale>
                                    <p:animScale>
                                      <p:cBhvr>
                                        <p:cTn id="19" dur="26">
                                          <p:stCondLst>
                                            <p:cond delay="1808"/>
                                          </p:stCondLst>
                                        </p:cTn>
                                        <p:tgtEl>
                                          <p:spTgt spid="3">
                                            <p:txEl>
                                              <p:pRg st="0" end="0"/>
                                            </p:txEl>
                                          </p:spTgt>
                                        </p:tgtEl>
                                      </p:cBhvr>
                                      <p:to x="100000" y="95000"/>
                                    </p:animScale>
                                    <p:animScale>
                                      <p:cBhvr>
                                        <p:cTn id="20" dur="166" decel="50000">
                                          <p:stCondLst>
                                            <p:cond delay="1834"/>
                                          </p:stCondLst>
                                        </p:cTn>
                                        <p:tgtEl>
                                          <p:spTgt spid="3">
                                            <p:txEl>
                                              <p:pRg st="0" end="0"/>
                                            </p:txEl>
                                          </p:spTgt>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p:cTn id="25" dur="1000" fill="hold"/>
                                        <p:tgtEl>
                                          <p:spTgt spid="2"/>
                                        </p:tgtEl>
                                        <p:attrNameLst>
                                          <p:attrName>ppt_w</p:attrName>
                                        </p:attrNameLst>
                                      </p:cBhvr>
                                      <p:tavLst>
                                        <p:tav tm="0">
                                          <p:val>
                                            <p:fltVal val="0"/>
                                          </p:val>
                                        </p:tav>
                                        <p:tav tm="100000">
                                          <p:val>
                                            <p:strVal val="#ppt_w"/>
                                          </p:val>
                                        </p:tav>
                                      </p:tavLst>
                                    </p:anim>
                                    <p:anim calcmode="lin" valueType="num">
                                      <p:cBhvr>
                                        <p:cTn id="26" dur="1000" fill="hold"/>
                                        <p:tgtEl>
                                          <p:spTgt spid="2"/>
                                        </p:tgtEl>
                                        <p:attrNameLst>
                                          <p:attrName>ppt_h</p:attrName>
                                        </p:attrNameLst>
                                      </p:cBhvr>
                                      <p:tavLst>
                                        <p:tav tm="0">
                                          <p:val>
                                            <p:fltVal val="0"/>
                                          </p:val>
                                        </p:tav>
                                        <p:tav tm="100000">
                                          <p:val>
                                            <p:strVal val="#ppt_h"/>
                                          </p:val>
                                        </p:tav>
                                      </p:tavLst>
                                    </p:anim>
                                    <p:anim calcmode="lin" valueType="num">
                                      <p:cBhvr>
                                        <p:cTn id="27" dur="1000" fill="hold"/>
                                        <p:tgtEl>
                                          <p:spTgt spid="2"/>
                                        </p:tgtEl>
                                        <p:attrNameLst>
                                          <p:attrName>style.rotation</p:attrName>
                                        </p:attrNameLst>
                                      </p:cBhvr>
                                      <p:tavLst>
                                        <p:tav tm="0">
                                          <p:val>
                                            <p:fltVal val="90"/>
                                          </p:val>
                                        </p:tav>
                                        <p:tav tm="100000">
                                          <p:val>
                                            <p:fltVal val="0"/>
                                          </p:val>
                                        </p:tav>
                                      </p:tavLst>
                                    </p:anim>
                                    <p:animEffect transition="in" filter="fade">
                                      <p:cBhvr>
                                        <p:cTn id="28"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47951" y="10"/>
            <a:ext cx="6096000"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900493" y="609600"/>
            <a:ext cx="4538124" cy="970450"/>
          </a:xfrm>
        </p:spPr>
        <p:txBody>
          <a:bodyPr anchor="b">
            <a:normAutofit/>
          </a:bodyPr>
          <a:lstStyle/>
          <a:p>
            <a:pPr algn="l"/>
            <a:r>
              <a:rPr lang="en-US" sz="4000" dirty="0">
                <a:latin typeface="Times New Roman" panose="02020603050405020304" pitchFamily="18" charset="0"/>
                <a:cs typeface="Times New Roman" panose="02020603050405020304" pitchFamily="18" charset="0"/>
              </a:rPr>
              <a:t>AGENDA</a:t>
            </a:r>
            <a:r>
              <a:rPr lang="en-US" sz="4000" dirty="0"/>
              <a:t>	</a:t>
            </a: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6900493" y="1870472"/>
            <a:ext cx="4403596" cy="4058751"/>
          </a:xfrm>
        </p:spPr>
        <p:txBody>
          <a:bodyPr anchor="t">
            <a:noAutofit/>
          </a:bodyPr>
          <a:lstStyle/>
          <a:p>
            <a:r>
              <a:rPr lang="en-US" sz="2400" dirty="0"/>
              <a:t>Existing System</a:t>
            </a:r>
          </a:p>
          <a:p>
            <a:r>
              <a:rPr lang="en-US" sz="2400" dirty="0"/>
              <a:t>Con’s In Existing System</a:t>
            </a:r>
          </a:p>
          <a:p>
            <a:r>
              <a:rPr lang="en-US" sz="2400" dirty="0"/>
              <a:t>Proposed System</a:t>
            </a:r>
          </a:p>
          <a:p>
            <a:r>
              <a:rPr lang="en-US" sz="2400" dirty="0"/>
              <a:t>Pro’s In Our System</a:t>
            </a:r>
          </a:p>
          <a:p>
            <a:r>
              <a:rPr lang="en-US" sz="2400" dirty="0"/>
              <a:t>Requirements</a:t>
            </a:r>
          </a:p>
          <a:p>
            <a:endParaRPr lang="en-US" sz="2400" dirty="0"/>
          </a:p>
          <a:p>
            <a:endParaRPr lang="en-US" sz="2400" dirty="0"/>
          </a:p>
          <a:p>
            <a:endParaRPr lang="en-US" sz="2400" dirty="0"/>
          </a:p>
        </p:txBody>
      </p:sp>
      <p:pic>
        <p:nvPicPr>
          <p:cNvPr id="8" name="Picture 7">
            <a:extLst>
              <a:ext uri="{FF2B5EF4-FFF2-40B4-BE49-F238E27FC236}">
                <a16:creationId xmlns:a16="http://schemas.microsoft.com/office/drawing/2014/main" id="{B09AE774-0591-4ACE-46C3-9E3B546BA760}"/>
              </a:ext>
            </a:extLst>
          </p:cNvPr>
          <p:cNvPicPr>
            <a:picLocks noChangeAspect="1"/>
          </p:cNvPicPr>
          <p:nvPr/>
        </p:nvPicPr>
        <p:blipFill>
          <a:blip r:embed="rId7"/>
          <a:stretch>
            <a:fillRect/>
          </a:stretch>
        </p:blipFill>
        <p:spPr>
          <a:xfrm>
            <a:off x="408071" y="1870472"/>
            <a:ext cx="5245477" cy="280334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3220235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8"/>
                                        </p:tgtEl>
                                      </p:cBhvr>
                                    </p:animEffect>
                                    <p:animScale>
                                      <p:cBhvr>
                                        <p:cTn id="7" dur="250" autoRev="1" fill="hold"/>
                                        <p:tgtEl>
                                          <p:spTgt spid="8"/>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32" presetClass="emph" presetSubtype="0" fill="hold" grpId="0" nodeType="clickEffect">
                                  <p:stCondLst>
                                    <p:cond delay="0"/>
                                  </p:stCondLst>
                                  <p:childTnLst>
                                    <p:animRot by="120000">
                                      <p:cBhvr>
                                        <p:cTn id="11" dur="100" fill="hold">
                                          <p:stCondLst>
                                            <p:cond delay="0"/>
                                          </p:stCondLst>
                                        </p:cTn>
                                        <p:tgtEl>
                                          <p:spTgt spid="2"/>
                                        </p:tgtEl>
                                        <p:attrNameLst>
                                          <p:attrName>r</p:attrName>
                                        </p:attrNameLst>
                                      </p:cBhvr>
                                    </p:animRot>
                                    <p:animRot by="-240000">
                                      <p:cBhvr>
                                        <p:cTn id="12" dur="200" fill="hold">
                                          <p:stCondLst>
                                            <p:cond delay="200"/>
                                          </p:stCondLst>
                                        </p:cTn>
                                        <p:tgtEl>
                                          <p:spTgt spid="2"/>
                                        </p:tgtEl>
                                        <p:attrNameLst>
                                          <p:attrName>r</p:attrName>
                                        </p:attrNameLst>
                                      </p:cBhvr>
                                    </p:animRot>
                                    <p:animRot by="240000">
                                      <p:cBhvr>
                                        <p:cTn id="13" dur="200" fill="hold">
                                          <p:stCondLst>
                                            <p:cond delay="400"/>
                                          </p:stCondLst>
                                        </p:cTn>
                                        <p:tgtEl>
                                          <p:spTgt spid="2"/>
                                        </p:tgtEl>
                                        <p:attrNameLst>
                                          <p:attrName>r</p:attrName>
                                        </p:attrNameLst>
                                      </p:cBhvr>
                                    </p:animRot>
                                    <p:animRot by="-240000">
                                      <p:cBhvr>
                                        <p:cTn id="14" dur="200" fill="hold">
                                          <p:stCondLst>
                                            <p:cond delay="600"/>
                                          </p:stCondLst>
                                        </p:cTn>
                                        <p:tgtEl>
                                          <p:spTgt spid="2"/>
                                        </p:tgtEl>
                                        <p:attrNameLst>
                                          <p:attrName>r</p:attrName>
                                        </p:attrNameLst>
                                      </p:cBhvr>
                                    </p:animRot>
                                    <p:animRot by="120000">
                                      <p:cBhvr>
                                        <p:cTn id="15" dur="200" fill="hold">
                                          <p:stCondLst>
                                            <p:cond delay="800"/>
                                          </p:stCondLst>
                                        </p:cTn>
                                        <p:tgtEl>
                                          <p:spTgt spid="2"/>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26" presetClass="entr" presetSubtype="0" fill="hold" grpId="0" nodeType="clickEffect">
                                  <p:stCondLst>
                                    <p:cond delay="0"/>
                                  </p:stCondLst>
                                  <p:childTnLst>
                                    <p:set>
                                      <p:cBhvr>
                                        <p:cTn id="19" dur="1" fill="hold">
                                          <p:stCondLst>
                                            <p:cond delay="0"/>
                                          </p:stCondLst>
                                        </p:cTn>
                                        <p:tgtEl>
                                          <p:spTgt spid="24">
                                            <p:txEl>
                                              <p:pRg st="0" end="0"/>
                                            </p:txEl>
                                          </p:spTgt>
                                        </p:tgtEl>
                                        <p:attrNameLst>
                                          <p:attrName>style.visibility</p:attrName>
                                        </p:attrNameLst>
                                      </p:cBhvr>
                                      <p:to>
                                        <p:strVal val="visible"/>
                                      </p:to>
                                    </p:set>
                                    <p:animEffect transition="in" filter="wipe(down)">
                                      <p:cBhvr>
                                        <p:cTn id="20" dur="580">
                                          <p:stCondLst>
                                            <p:cond delay="0"/>
                                          </p:stCondLst>
                                        </p:cTn>
                                        <p:tgtEl>
                                          <p:spTgt spid="24">
                                            <p:txEl>
                                              <p:pRg st="0" end="0"/>
                                            </p:txEl>
                                          </p:spTgt>
                                        </p:tgtEl>
                                      </p:cBhvr>
                                    </p:animEffect>
                                    <p:anim calcmode="lin" valueType="num">
                                      <p:cBhvr>
                                        <p:cTn id="21" dur="1822" tmFilter="0,0; 0.14,0.36; 0.43,0.73; 0.71,0.91; 1.0,1.0">
                                          <p:stCondLst>
                                            <p:cond delay="0"/>
                                          </p:stCondLst>
                                        </p:cTn>
                                        <p:tgtEl>
                                          <p:spTgt spid="24">
                                            <p:txEl>
                                              <p:pRg st="0" end="0"/>
                                            </p:txEl>
                                          </p:spTgt>
                                        </p:tgtEl>
                                        <p:attrNameLst>
                                          <p:attrName>ppt_x</p:attrName>
                                        </p:attrNameLst>
                                      </p:cBhvr>
                                      <p:tavLst>
                                        <p:tav tm="0">
                                          <p:val>
                                            <p:strVal val="#ppt_x-0.25"/>
                                          </p:val>
                                        </p:tav>
                                        <p:tav tm="100000">
                                          <p:val>
                                            <p:strVal val="#ppt_x"/>
                                          </p:val>
                                        </p:tav>
                                      </p:tavLst>
                                    </p:anim>
                                    <p:anim calcmode="lin" valueType="num">
                                      <p:cBhvr>
                                        <p:cTn id="22" dur="664" tmFilter="0.0,0.0; 0.25,0.07; 0.50,0.2; 0.75,0.467; 1.0,1.0">
                                          <p:stCondLst>
                                            <p:cond delay="0"/>
                                          </p:stCondLst>
                                        </p:cTn>
                                        <p:tgtEl>
                                          <p:spTgt spid="24">
                                            <p:txEl>
                                              <p:pRg st="0" end="0"/>
                                            </p:txEl>
                                          </p:spTgt>
                                        </p:tgtEl>
                                        <p:attrNameLst>
                                          <p:attrName>ppt_y</p:attrName>
                                        </p:attrNameLst>
                                      </p:cBhvr>
                                      <p:tavLst>
                                        <p:tav tm="0" fmla="#ppt_y-sin(pi*$)/3">
                                          <p:val>
                                            <p:fltVal val="0.5"/>
                                          </p:val>
                                        </p:tav>
                                        <p:tav tm="100000">
                                          <p:val>
                                            <p:fltVal val="1"/>
                                          </p:val>
                                        </p:tav>
                                      </p:tavLst>
                                    </p:anim>
                                    <p:anim calcmode="lin" valueType="num">
                                      <p:cBhvr>
                                        <p:cTn id="23" dur="664" tmFilter="0, 0; 0.125,0.2665; 0.25,0.4; 0.375,0.465; 0.5,0.5;  0.625,0.535; 0.75,0.6; 0.875,0.7335; 1,1">
                                          <p:stCondLst>
                                            <p:cond delay="664"/>
                                          </p:stCondLst>
                                        </p:cTn>
                                        <p:tgtEl>
                                          <p:spTgt spid="24">
                                            <p:txEl>
                                              <p:pRg st="0" end="0"/>
                                            </p:txEl>
                                          </p:spTgt>
                                        </p:tgtEl>
                                        <p:attrNameLst>
                                          <p:attrName>ppt_y</p:attrName>
                                        </p:attrNameLst>
                                      </p:cBhvr>
                                      <p:tavLst>
                                        <p:tav tm="0" fmla="#ppt_y-sin(pi*$)/9">
                                          <p:val>
                                            <p:fltVal val="0"/>
                                          </p:val>
                                        </p:tav>
                                        <p:tav tm="100000">
                                          <p:val>
                                            <p:fltVal val="1"/>
                                          </p:val>
                                        </p:tav>
                                      </p:tavLst>
                                    </p:anim>
                                    <p:anim calcmode="lin" valueType="num">
                                      <p:cBhvr>
                                        <p:cTn id="24" dur="332" tmFilter="0, 0; 0.125,0.2665; 0.25,0.4; 0.375,0.465; 0.5,0.5;  0.625,0.535; 0.75,0.6; 0.875,0.7335; 1,1">
                                          <p:stCondLst>
                                            <p:cond delay="1324"/>
                                          </p:stCondLst>
                                        </p:cTn>
                                        <p:tgtEl>
                                          <p:spTgt spid="24">
                                            <p:txEl>
                                              <p:pRg st="0" end="0"/>
                                            </p:txEl>
                                          </p:spTgt>
                                        </p:tgtEl>
                                        <p:attrNameLst>
                                          <p:attrName>ppt_y</p:attrName>
                                        </p:attrNameLst>
                                      </p:cBhvr>
                                      <p:tavLst>
                                        <p:tav tm="0" fmla="#ppt_y-sin(pi*$)/27">
                                          <p:val>
                                            <p:fltVal val="0"/>
                                          </p:val>
                                        </p:tav>
                                        <p:tav tm="100000">
                                          <p:val>
                                            <p:fltVal val="1"/>
                                          </p:val>
                                        </p:tav>
                                      </p:tavLst>
                                    </p:anim>
                                    <p:anim calcmode="lin" valueType="num">
                                      <p:cBhvr>
                                        <p:cTn id="25" dur="164" tmFilter="0, 0; 0.125,0.2665; 0.25,0.4; 0.375,0.465; 0.5,0.5;  0.625,0.535; 0.75,0.6; 0.875,0.7335; 1,1">
                                          <p:stCondLst>
                                            <p:cond delay="1656"/>
                                          </p:stCondLst>
                                        </p:cTn>
                                        <p:tgtEl>
                                          <p:spTgt spid="24">
                                            <p:txEl>
                                              <p:pRg st="0" end="0"/>
                                            </p:txEl>
                                          </p:spTgt>
                                        </p:tgtEl>
                                        <p:attrNameLst>
                                          <p:attrName>ppt_y</p:attrName>
                                        </p:attrNameLst>
                                      </p:cBhvr>
                                      <p:tavLst>
                                        <p:tav tm="0" fmla="#ppt_y-sin(pi*$)/81">
                                          <p:val>
                                            <p:fltVal val="0"/>
                                          </p:val>
                                        </p:tav>
                                        <p:tav tm="100000">
                                          <p:val>
                                            <p:fltVal val="1"/>
                                          </p:val>
                                        </p:tav>
                                      </p:tavLst>
                                    </p:anim>
                                    <p:animScale>
                                      <p:cBhvr>
                                        <p:cTn id="26" dur="26">
                                          <p:stCondLst>
                                            <p:cond delay="650"/>
                                          </p:stCondLst>
                                        </p:cTn>
                                        <p:tgtEl>
                                          <p:spTgt spid="24">
                                            <p:txEl>
                                              <p:pRg st="0" end="0"/>
                                            </p:txEl>
                                          </p:spTgt>
                                        </p:tgtEl>
                                      </p:cBhvr>
                                      <p:to x="100000" y="60000"/>
                                    </p:animScale>
                                    <p:animScale>
                                      <p:cBhvr>
                                        <p:cTn id="27" dur="166" decel="50000">
                                          <p:stCondLst>
                                            <p:cond delay="676"/>
                                          </p:stCondLst>
                                        </p:cTn>
                                        <p:tgtEl>
                                          <p:spTgt spid="24">
                                            <p:txEl>
                                              <p:pRg st="0" end="0"/>
                                            </p:txEl>
                                          </p:spTgt>
                                        </p:tgtEl>
                                      </p:cBhvr>
                                      <p:to x="100000" y="100000"/>
                                    </p:animScale>
                                    <p:animScale>
                                      <p:cBhvr>
                                        <p:cTn id="28" dur="26">
                                          <p:stCondLst>
                                            <p:cond delay="1312"/>
                                          </p:stCondLst>
                                        </p:cTn>
                                        <p:tgtEl>
                                          <p:spTgt spid="24">
                                            <p:txEl>
                                              <p:pRg st="0" end="0"/>
                                            </p:txEl>
                                          </p:spTgt>
                                        </p:tgtEl>
                                      </p:cBhvr>
                                      <p:to x="100000" y="80000"/>
                                    </p:animScale>
                                    <p:animScale>
                                      <p:cBhvr>
                                        <p:cTn id="29" dur="166" decel="50000">
                                          <p:stCondLst>
                                            <p:cond delay="1338"/>
                                          </p:stCondLst>
                                        </p:cTn>
                                        <p:tgtEl>
                                          <p:spTgt spid="24">
                                            <p:txEl>
                                              <p:pRg st="0" end="0"/>
                                            </p:txEl>
                                          </p:spTgt>
                                        </p:tgtEl>
                                      </p:cBhvr>
                                      <p:to x="100000" y="100000"/>
                                    </p:animScale>
                                    <p:animScale>
                                      <p:cBhvr>
                                        <p:cTn id="30" dur="26">
                                          <p:stCondLst>
                                            <p:cond delay="1642"/>
                                          </p:stCondLst>
                                        </p:cTn>
                                        <p:tgtEl>
                                          <p:spTgt spid="24">
                                            <p:txEl>
                                              <p:pRg st="0" end="0"/>
                                            </p:txEl>
                                          </p:spTgt>
                                        </p:tgtEl>
                                      </p:cBhvr>
                                      <p:to x="100000" y="90000"/>
                                    </p:animScale>
                                    <p:animScale>
                                      <p:cBhvr>
                                        <p:cTn id="31" dur="166" decel="50000">
                                          <p:stCondLst>
                                            <p:cond delay="1668"/>
                                          </p:stCondLst>
                                        </p:cTn>
                                        <p:tgtEl>
                                          <p:spTgt spid="24">
                                            <p:txEl>
                                              <p:pRg st="0" end="0"/>
                                            </p:txEl>
                                          </p:spTgt>
                                        </p:tgtEl>
                                      </p:cBhvr>
                                      <p:to x="100000" y="100000"/>
                                    </p:animScale>
                                    <p:animScale>
                                      <p:cBhvr>
                                        <p:cTn id="32" dur="26">
                                          <p:stCondLst>
                                            <p:cond delay="1808"/>
                                          </p:stCondLst>
                                        </p:cTn>
                                        <p:tgtEl>
                                          <p:spTgt spid="24">
                                            <p:txEl>
                                              <p:pRg st="0" end="0"/>
                                            </p:txEl>
                                          </p:spTgt>
                                        </p:tgtEl>
                                      </p:cBhvr>
                                      <p:to x="100000" y="95000"/>
                                    </p:animScale>
                                    <p:animScale>
                                      <p:cBhvr>
                                        <p:cTn id="33" dur="166" decel="50000">
                                          <p:stCondLst>
                                            <p:cond delay="1834"/>
                                          </p:stCondLst>
                                        </p:cTn>
                                        <p:tgtEl>
                                          <p:spTgt spid="24">
                                            <p:txEl>
                                              <p:pRg st="0" end="0"/>
                                            </p:txEl>
                                          </p:spTgt>
                                        </p:tgtEl>
                                      </p:cBhvr>
                                      <p:to x="100000" y="100000"/>
                                    </p:animScale>
                                  </p:childTnLst>
                                </p:cTn>
                              </p:par>
                            </p:childTnLst>
                          </p:cTn>
                        </p:par>
                      </p:childTnLst>
                    </p:cTn>
                  </p:par>
                  <p:par>
                    <p:cTn id="34" fill="hold">
                      <p:stCondLst>
                        <p:cond delay="indefinite"/>
                      </p:stCondLst>
                      <p:childTnLst>
                        <p:par>
                          <p:cTn id="35" fill="hold">
                            <p:stCondLst>
                              <p:cond delay="0"/>
                            </p:stCondLst>
                            <p:childTnLst>
                              <p:par>
                                <p:cTn id="36" presetID="26" presetClass="entr" presetSubtype="0" fill="hold" grpId="0" nodeType="clickEffect">
                                  <p:stCondLst>
                                    <p:cond delay="0"/>
                                  </p:stCondLst>
                                  <p:childTnLst>
                                    <p:set>
                                      <p:cBhvr>
                                        <p:cTn id="37" dur="1" fill="hold">
                                          <p:stCondLst>
                                            <p:cond delay="0"/>
                                          </p:stCondLst>
                                        </p:cTn>
                                        <p:tgtEl>
                                          <p:spTgt spid="24">
                                            <p:txEl>
                                              <p:pRg st="1" end="1"/>
                                            </p:txEl>
                                          </p:spTgt>
                                        </p:tgtEl>
                                        <p:attrNameLst>
                                          <p:attrName>style.visibility</p:attrName>
                                        </p:attrNameLst>
                                      </p:cBhvr>
                                      <p:to>
                                        <p:strVal val="visible"/>
                                      </p:to>
                                    </p:set>
                                    <p:animEffect transition="in" filter="wipe(down)">
                                      <p:cBhvr>
                                        <p:cTn id="38" dur="580">
                                          <p:stCondLst>
                                            <p:cond delay="0"/>
                                          </p:stCondLst>
                                        </p:cTn>
                                        <p:tgtEl>
                                          <p:spTgt spid="24">
                                            <p:txEl>
                                              <p:pRg st="1" end="1"/>
                                            </p:txEl>
                                          </p:spTgt>
                                        </p:tgtEl>
                                      </p:cBhvr>
                                    </p:animEffect>
                                    <p:anim calcmode="lin" valueType="num">
                                      <p:cBhvr>
                                        <p:cTn id="39" dur="1822" tmFilter="0,0; 0.14,0.36; 0.43,0.73; 0.71,0.91; 1.0,1.0">
                                          <p:stCondLst>
                                            <p:cond delay="0"/>
                                          </p:stCondLst>
                                        </p:cTn>
                                        <p:tgtEl>
                                          <p:spTgt spid="24">
                                            <p:txEl>
                                              <p:pRg st="1" end="1"/>
                                            </p:txEl>
                                          </p:spTgt>
                                        </p:tgtEl>
                                        <p:attrNameLst>
                                          <p:attrName>ppt_x</p:attrName>
                                        </p:attrNameLst>
                                      </p:cBhvr>
                                      <p:tavLst>
                                        <p:tav tm="0">
                                          <p:val>
                                            <p:strVal val="#ppt_x-0.25"/>
                                          </p:val>
                                        </p:tav>
                                        <p:tav tm="100000">
                                          <p:val>
                                            <p:strVal val="#ppt_x"/>
                                          </p:val>
                                        </p:tav>
                                      </p:tavLst>
                                    </p:anim>
                                    <p:anim calcmode="lin" valueType="num">
                                      <p:cBhvr>
                                        <p:cTn id="40" dur="664" tmFilter="0.0,0.0; 0.25,0.07; 0.50,0.2; 0.75,0.467; 1.0,1.0">
                                          <p:stCondLst>
                                            <p:cond delay="0"/>
                                          </p:stCondLst>
                                        </p:cTn>
                                        <p:tgtEl>
                                          <p:spTgt spid="24">
                                            <p:txEl>
                                              <p:pRg st="1" end="1"/>
                                            </p:txEl>
                                          </p:spTgt>
                                        </p:tgtEl>
                                        <p:attrNameLst>
                                          <p:attrName>ppt_y</p:attrName>
                                        </p:attrNameLst>
                                      </p:cBhvr>
                                      <p:tavLst>
                                        <p:tav tm="0" fmla="#ppt_y-sin(pi*$)/3">
                                          <p:val>
                                            <p:fltVal val="0.5"/>
                                          </p:val>
                                        </p:tav>
                                        <p:tav tm="100000">
                                          <p:val>
                                            <p:fltVal val="1"/>
                                          </p:val>
                                        </p:tav>
                                      </p:tavLst>
                                    </p:anim>
                                    <p:anim calcmode="lin" valueType="num">
                                      <p:cBhvr>
                                        <p:cTn id="41" dur="664" tmFilter="0, 0; 0.125,0.2665; 0.25,0.4; 0.375,0.465; 0.5,0.5;  0.625,0.535; 0.75,0.6; 0.875,0.7335; 1,1">
                                          <p:stCondLst>
                                            <p:cond delay="664"/>
                                          </p:stCondLst>
                                        </p:cTn>
                                        <p:tgtEl>
                                          <p:spTgt spid="24">
                                            <p:txEl>
                                              <p:pRg st="1" end="1"/>
                                            </p:txEl>
                                          </p:spTgt>
                                        </p:tgtEl>
                                        <p:attrNameLst>
                                          <p:attrName>ppt_y</p:attrName>
                                        </p:attrNameLst>
                                      </p:cBhvr>
                                      <p:tavLst>
                                        <p:tav tm="0" fmla="#ppt_y-sin(pi*$)/9">
                                          <p:val>
                                            <p:fltVal val="0"/>
                                          </p:val>
                                        </p:tav>
                                        <p:tav tm="100000">
                                          <p:val>
                                            <p:fltVal val="1"/>
                                          </p:val>
                                        </p:tav>
                                      </p:tavLst>
                                    </p:anim>
                                    <p:anim calcmode="lin" valueType="num">
                                      <p:cBhvr>
                                        <p:cTn id="42" dur="332" tmFilter="0, 0; 0.125,0.2665; 0.25,0.4; 0.375,0.465; 0.5,0.5;  0.625,0.535; 0.75,0.6; 0.875,0.7335; 1,1">
                                          <p:stCondLst>
                                            <p:cond delay="1324"/>
                                          </p:stCondLst>
                                        </p:cTn>
                                        <p:tgtEl>
                                          <p:spTgt spid="24">
                                            <p:txEl>
                                              <p:pRg st="1" end="1"/>
                                            </p:txEl>
                                          </p:spTgt>
                                        </p:tgtEl>
                                        <p:attrNameLst>
                                          <p:attrName>ppt_y</p:attrName>
                                        </p:attrNameLst>
                                      </p:cBhvr>
                                      <p:tavLst>
                                        <p:tav tm="0" fmla="#ppt_y-sin(pi*$)/27">
                                          <p:val>
                                            <p:fltVal val="0"/>
                                          </p:val>
                                        </p:tav>
                                        <p:tav tm="100000">
                                          <p:val>
                                            <p:fltVal val="1"/>
                                          </p:val>
                                        </p:tav>
                                      </p:tavLst>
                                    </p:anim>
                                    <p:anim calcmode="lin" valueType="num">
                                      <p:cBhvr>
                                        <p:cTn id="43" dur="164" tmFilter="0, 0; 0.125,0.2665; 0.25,0.4; 0.375,0.465; 0.5,0.5;  0.625,0.535; 0.75,0.6; 0.875,0.7335; 1,1">
                                          <p:stCondLst>
                                            <p:cond delay="1656"/>
                                          </p:stCondLst>
                                        </p:cTn>
                                        <p:tgtEl>
                                          <p:spTgt spid="24">
                                            <p:txEl>
                                              <p:pRg st="1" end="1"/>
                                            </p:txEl>
                                          </p:spTgt>
                                        </p:tgtEl>
                                        <p:attrNameLst>
                                          <p:attrName>ppt_y</p:attrName>
                                        </p:attrNameLst>
                                      </p:cBhvr>
                                      <p:tavLst>
                                        <p:tav tm="0" fmla="#ppt_y-sin(pi*$)/81">
                                          <p:val>
                                            <p:fltVal val="0"/>
                                          </p:val>
                                        </p:tav>
                                        <p:tav tm="100000">
                                          <p:val>
                                            <p:fltVal val="1"/>
                                          </p:val>
                                        </p:tav>
                                      </p:tavLst>
                                    </p:anim>
                                    <p:animScale>
                                      <p:cBhvr>
                                        <p:cTn id="44" dur="26">
                                          <p:stCondLst>
                                            <p:cond delay="650"/>
                                          </p:stCondLst>
                                        </p:cTn>
                                        <p:tgtEl>
                                          <p:spTgt spid="24">
                                            <p:txEl>
                                              <p:pRg st="1" end="1"/>
                                            </p:txEl>
                                          </p:spTgt>
                                        </p:tgtEl>
                                      </p:cBhvr>
                                      <p:to x="100000" y="60000"/>
                                    </p:animScale>
                                    <p:animScale>
                                      <p:cBhvr>
                                        <p:cTn id="45" dur="166" decel="50000">
                                          <p:stCondLst>
                                            <p:cond delay="676"/>
                                          </p:stCondLst>
                                        </p:cTn>
                                        <p:tgtEl>
                                          <p:spTgt spid="24">
                                            <p:txEl>
                                              <p:pRg st="1" end="1"/>
                                            </p:txEl>
                                          </p:spTgt>
                                        </p:tgtEl>
                                      </p:cBhvr>
                                      <p:to x="100000" y="100000"/>
                                    </p:animScale>
                                    <p:animScale>
                                      <p:cBhvr>
                                        <p:cTn id="46" dur="26">
                                          <p:stCondLst>
                                            <p:cond delay="1312"/>
                                          </p:stCondLst>
                                        </p:cTn>
                                        <p:tgtEl>
                                          <p:spTgt spid="24">
                                            <p:txEl>
                                              <p:pRg st="1" end="1"/>
                                            </p:txEl>
                                          </p:spTgt>
                                        </p:tgtEl>
                                      </p:cBhvr>
                                      <p:to x="100000" y="80000"/>
                                    </p:animScale>
                                    <p:animScale>
                                      <p:cBhvr>
                                        <p:cTn id="47" dur="166" decel="50000">
                                          <p:stCondLst>
                                            <p:cond delay="1338"/>
                                          </p:stCondLst>
                                        </p:cTn>
                                        <p:tgtEl>
                                          <p:spTgt spid="24">
                                            <p:txEl>
                                              <p:pRg st="1" end="1"/>
                                            </p:txEl>
                                          </p:spTgt>
                                        </p:tgtEl>
                                      </p:cBhvr>
                                      <p:to x="100000" y="100000"/>
                                    </p:animScale>
                                    <p:animScale>
                                      <p:cBhvr>
                                        <p:cTn id="48" dur="26">
                                          <p:stCondLst>
                                            <p:cond delay="1642"/>
                                          </p:stCondLst>
                                        </p:cTn>
                                        <p:tgtEl>
                                          <p:spTgt spid="24">
                                            <p:txEl>
                                              <p:pRg st="1" end="1"/>
                                            </p:txEl>
                                          </p:spTgt>
                                        </p:tgtEl>
                                      </p:cBhvr>
                                      <p:to x="100000" y="90000"/>
                                    </p:animScale>
                                    <p:animScale>
                                      <p:cBhvr>
                                        <p:cTn id="49" dur="166" decel="50000">
                                          <p:stCondLst>
                                            <p:cond delay="1668"/>
                                          </p:stCondLst>
                                        </p:cTn>
                                        <p:tgtEl>
                                          <p:spTgt spid="24">
                                            <p:txEl>
                                              <p:pRg st="1" end="1"/>
                                            </p:txEl>
                                          </p:spTgt>
                                        </p:tgtEl>
                                      </p:cBhvr>
                                      <p:to x="100000" y="100000"/>
                                    </p:animScale>
                                    <p:animScale>
                                      <p:cBhvr>
                                        <p:cTn id="50" dur="26">
                                          <p:stCondLst>
                                            <p:cond delay="1808"/>
                                          </p:stCondLst>
                                        </p:cTn>
                                        <p:tgtEl>
                                          <p:spTgt spid="24">
                                            <p:txEl>
                                              <p:pRg st="1" end="1"/>
                                            </p:txEl>
                                          </p:spTgt>
                                        </p:tgtEl>
                                      </p:cBhvr>
                                      <p:to x="100000" y="95000"/>
                                    </p:animScale>
                                    <p:animScale>
                                      <p:cBhvr>
                                        <p:cTn id="51" dur="166" decel="50000">
                                          <p:stCondLst>
                                            <p:cond delay="1834"/>
                                          </p:stCondLst>
                                        </p:cTn>
                                        <p:tgtEl>
                                          <p:spTgt spid="24">
                                            <p:txEl>
                                              <p:pRg st="1" end="1"/>
                                            </p:txEl>
                                          </p:spTgt>
                                        </p:tgtEl>
                                      </p:cBhvr>
                                      <p:to x="100000" y="100000"/>
                                    </p:animScale>
                                  </p:childTnLst>
                                </p:cTn>
                              </p:par>
                            </p:childTnLst>
                          </p:cTn>
                        </p:par>
                      </p:childTnLst>
                    </p:cTn>
                  </p:par>
                  <p:par>
                    <p:cTn id="52" fill="hold">
                      <p:stCondLst>
                        <p:cond delay="indefinite"/>
                      </p:stCondLst>
                      <p:childTnLst>
                        <p:par>
                          <p:cTn id="53" fill="hold">
                            <p:stCondLst>
                              <p:cond delay="0"/>
                            </p:stCondLst>
                            <p:childTnLst>
                              <p:par>
                                <p:cTn id="54" presetID="26" presetClass="entr" presetSubtype="0" fill="hold" grpId="0" nodeType="clickEffect">
                                  <p:stCondLst>
                                    <p:cond delay="0"/>
                                  </p:stCondLst>
                                  <p:childTnLst>
                                    <p:set>
                                      <p:cBhvr>
                                        <p:cTn id="55" dur="1" fill="hold">
                                          <p:stCondLst>
                                            <p:cond delay="0"/>
                                          </p:stCondLst>
                                        </p:cTn>
                                        <p:tgtEl>
                                          <p:spTgt spid="24">
                                            <p:txEl>
                                              <p:pRg st="2" end="2"/>
                                            </p:txEl>
                                          </p:spTgt>
                                        </p:tgtEl>
                                        <p:attrNameLst>
                                          <p:attrName>style.visibility</p:attrName>
                                        </p:attrNameLst>
                                      </p:cBhvr>
                                      <p:to>
                                        <p:strVal val="visible"/>
                                      </p:to>
                                    </p:set>
                                    <p:animEffect transition="in" filter="wipe(down)">
                                      <p:cBhvr>
                                        <p:cTn id="56" dur="580">
                                          <p:stCondLst>
                                            <p:cond delay="0"/>
                                          </p:stCondLst>
                                        </p:cTn>
                                        <p:tgtEl>
                                          <p:spTgt spid="24">
                                            <p:txEl>
                                              <p:pRg st="2" end="2"/>
                                            </p:txEl>
                                          </p:spTgt>
                                        </p:tgtEl>
                                      </p:cBhvr>
                                    </p:animEffect>
                                    <p:anim calcmode="lin" valueType="num">
                                      <p:cBhvr>
                                        <p:cTn id="57" dur="1822" tmFilter="0,0; 0.14,0.36; 0.43,0.73; 0.71,0.91; 1.0,1.0">
                                          <p:stCondLst>
                                            <p:cond delay="0"/>
                                          </p:stCondLst>
                                        </p:cTn>
                                        <p:tgtEl>
                                          <p:spTgt spid="24">
                                            <p:txEl>
                                              <p:pRg st="2" end="2"/>
                                            </p:txEl>
                                          </p:spTgt>
                                        </p:tgtEl>
                                        <p:attrNameLst>
                                          <p:attrName>ppt_x</p:attrName>
                                        </p:attrNameLst>
                                      </p:cBhvr>
                                      <p:tavLst>
                                        <p:tav tm="0">
                                          <p:val>
                                            <p:strVal val="#ppt_x-0.25"/>
                                          </p:val>
                                        </p:tav>
                                        <p:tav tm="100000">
                                          <p:val>
                                            <p:strVal val="#ppt_x"/>
                                          </p:val>
                                        </p:tav>
                                      </p:tavLst>
                                    </p:anim>
                                    <p:anim calcmode="lin" valueType="num">
                                      <p:cBhvr>
                                        <p:cTn id="58" dur="664" tmFilter="0.0,0.0; 0.25,0.07; 0.50,0.2; 0.75,0.467; 1.0,1.0">
                                          <p:stCondLst>
                                            <p:cond delay="0"/>
                                          </p:stCondLst>
                                        </p:cTn>
                                        <p:tgtEl>
                                          <p:spTgt spid="24">
                                            <p:txEl>
                                              <p:pRg st="2" end="2"/>
                                            </p:txEl>
                                          </p:spTgt>
                                        </p:tgtEl>
                                        <p:attrNameLst>
                                          <p:attrName>ppt_y</p:attrName>
                                        </p:attrNameLst>
                                      </p:cBhvr>
                                      <p:tavLst>
                                        <p:tav tm="0" fmla="#ppt_y-sin(pi*$)/3">
                                          <p:val>
                                            <p:fltVal val="0.5"/>
                                          </p:val>
                                        </p:tav>
                                        <p:tav tm="100000">
                                          <p:val>
                                            <p:fltVal val="1"/>
                                          </p:val>
                                        </p:tav>
                                      </p:tavLst>
                                    </p:anim>
                                    <p:anim calcmode="lin" valueType="num">
                                      <p:cBhvr>
                                        <p:cTn id="59" dur="664" tmFilter="0, 0; 0.125,0.2665; 0.25,0.4; 0.375,0.465; 0.5,0.5;  0.625,0.535; 0.75,0.6; 0.875,0.7335; 1,1">
                                          <p:stCondLst>
                                            <p:cond delay="664"/>
                                          </p:stCondLst>
                                        </p:cTn>
                                        <p:tgtEl>
                                          <p:spTgt spid="24">
                                            <p:txEl>
                                              <p:pRg st="2" end="2"/>
                                            </p:txEl>
                                          </p:spTgt>
                                        </p:tgtEl>
                                        <p:attrNameLst>
                                          <p:attrName>ppt_y</p:attrName>
                                        </p:attrNameLst>
                                      </p:cBhvr>
                                      <p:tavLst>
                                        <p:tav tm="0" fmla="#ppt_y-sin(pi*$)/9">
                                          <p:val>
                                            <p:fltVal val="0"/>
                                          </p:val>
                                        </p:tav>
                                        <p:tav tm="100000">
                                          <p:val>
                                            <p:fltVal val="1"/>
                                          </p:val>
                                        </p:tav>
                                      </p:tavLst>
                                    </p:anim>
                                    <p:anim calcmode="lin" valueType="num">
                                      <p:cBhvr>
                                        <p:cTn id="60" dur="332" tmFilter="0, 0; 0.125,0.2665; 0.25,0.4; 0.375,0.465; 0.5,0.5;  0.625,0.535; 0.75,0.6; 0.875,0.7335; 1,1">
                                          <p:stCondLst>
                                            <p:cond delay="1324"/>
                                          </p:stCondLst>
                                        </p:cTn>
                                        <p:tgtEl>
                                          <p:spTgt spid="24">
                                            <p:txEl>
                                              <p:pRg st="2" end="2"/>
                                            </p:txEl>
                                          </p:spTgt>
                                        </p:tgtEl>
                                        <p:attrNameLst>
                                          <p:attrName>ppt_y</p:attrName>
                                        </p:attrNameLst>
                                      </p:cBhvr>
                                      <p:tavLst>
                                        <p:tav tm="0" fmla="#ppt_y-sin(pi*$)/27">
                                          <p:val>
                                            <p:fltVal val="0"/>
                                          </p:val>
                                        </p:tav>
                                        <p:tav tm="100000">
                                          <p:val>
                                            <p:fltVal val="1"/>
                                          </p:val>
                                        </p:tav>
                                      </p:tavLst>
                                    </p:anim>
                                    <p:anim calcmode="lin" valueType="num">
                                      <p:cBhvr>
                                        <p:cTn id="61" dur="164" tmFilter="0, 0; 0.125,0.2665; 0.25,0.4; 0.375,0.465; 0.5,0.5;  0.625,0.535; 0.75,0.6; 0.875,0.7335; 1,1">
                                          <p:stCondLst>
                                            <p:cond delay="1656"/>
                                          </p:stCondLst>
                                        </p:cTn>
                                        <p:tgtEl>
                                          <p:spTgt spid="24">
                                            <p:txEl>
                                              <p:pRg st="2" end="2"/>
                                            </p:txEl>
                                          </p:spTgt>
                                        </p:tgtEl>
                                        <p:attrNameLst>
                                          <p:attrName>ppt_y</p:attrName>
                                        </p:attrNameLst>
                                      </p:cBhvr>
                                      <p:tavLst>
                                        <p:tav tm="0" fmla="#ppt_y-sin(pi*$)/81">
                                          <p:val>
                                            <p:fltVal val="0"/>
                                          </p:val>
                                        </p:tav>
                                        <p:tav tm="100000">
                                          <p:val>
                                            <p:fltVal val="1"/>
                                          </p:val>
                                        </p:tav>
                                      </p:tavLst>
                                    </p:anim>
                                    <p:animScale>
                                      <p:cBhvr>
                                        <p:cTn id="62" dur="26">
                                          <p:stCondLst>
                                            <p:cond delay="650"/>
                                          </p:stCondLst>
                                        </p:cTn>
                                        <p:tgtEl>
                                          <p:spTgt spid="24">
                                            <p:txEl>
                                              <p:pRg st="2" end="2"/>
                                            </p:txEl>
                                          </p:spTgt>
                                        </p:tgtEl>
                                      </p:cBhvr>
                                      <p:to x="100000" y="60000"/>
                                    </p:animScale>
                                    <p:animScale>
                                      <p:cBhvr>
                                        <p:cTn id="63" dur="166" decel="50000">
                                          <p:stCondLst>
                                            <p:cond delay="676"/>
                                          </p:stCondLst>
                                        </p:cTn>
                                        <p:tgtEl>
                                          <p:spTgt spid="24">
                                            <p:txEl>
                                              <p:pRg st="2" end="2"/>
                                            </p:txEl>
                                          </p:spTgt>
                                        </p:tgtEl>
                                      </p:cBhvr>
                                      <p:to x="100000" y="100000"/>
                                    </p:animScale>
                                    <p:animScale>
                                      <p:cBhvr>
                                        <p:cTn id="64" dur="26">
                                          <p:stCondLst>
                                            <p:cond delay="1312"/>
                                          </p:stCondLst>
                                        </p:cTn>
                                        <p:tgtEl>
                                          <p:spTgt spid="24">
                                            <p:txEl>
                                              <p:pRg st="2" end="2"/>
                                            </p:txEl>
                                          </p:spTgt>
                                        </p:tgtEl>
                                      </p:cBhvr>
                                      <p:to x="100000" y="80000"/>
                                    </p:animScale>
                                    <p:animScale>
                                      <p:cBhvr>
                                        <p:cTn id="65" dur="166" decel="50000">
                                          <p:stCondLst>
                                            <p:cond delay="1338"/>
                                          </p:stCondLst>
                                        </p:cTn>
                                        <p:tgtEl>
                                          <p:spTgt spid="24">
                                            <p:txEl>
                                              <p:pRg st="2" end="2"/>
                                            </p:txEl>
                                          </p:spTgt>
                                        </p:tgtEl>
                                      </p:cBhvr>
                                      <p:to x="100000" y="100000"/>
                                    </p:animScale>
                                    <p:animScale>
                                      <p:cBhvr>
                                        <p:cTn id="66" dur="26">
                                          <p:stCondLst>
                                            <p:cond delay="1642"/>
                                          </p:stCondLst>
                                        </p:cTn>
                                        <p:tgtEl>
                                          <p:spTgt spid="24">
                                            <p:txEl>
                                              <p:pRg st="2" end="2"/>
                                            </p:txEl>
                                          </p:spTgt>
                                        </p:tgtEl>
                                      </p:cBhvr>
                                      <p:to x="100000" y="90000"/>
                                    </p:animScale>
                                    <p:animScale>
                                      <p:cBhvr>
                                        <p:cTn id="67" dur="166" decel="50000">
                                          <p:stCondLst>
                                            <p:cond delay="1668"/>
                                          </p:stCondLst>
                                        </p:cTn>
                                        <p:tgtEl>
                                          <p:spTgt spid="24">
                                            <p:txEl>
                                              <p:pRg st="2" end="2"/>
                                            </p:txEl>
                                          </p:spTgt>
                                        </p:tgtEl>
                                      </p:cBhvr>
                                      <p:to x="100000" y="100000"/>
                                    </p:animScale>
                                    <p:animScale>
                                      <p:cBhvr>
                                        <p:cTn id="68" dur="26">
                                          <p:stCondLst>
                                            <p:cond delay="1808"/>
                                          </p:stCondLst>
                                        </p:cTn>
                                        <p:tgtEl>
                                          <p:spTgt spid="24">
                                            <p:txEl>
                                              <p:pRg st="2" end="2"/>
                                            </p:txEl>
                                          </p:spTgt>
                                        </p:tgtEl>
                                      </p:cBhvr>
                                      <p:to x="100000" y="95000"/>
                                    </p:animScale>
                                    <p:animScale>
                                      <p:cBhvr>
                                        <p:cTn id="69" dur="166" decel="50000">
                                          <p:stCondLst>
                                            <p:cond delay="1834"/>
                                          </p:stCondLst>
                                        </p:cTn>
                                        <p:tgtEl>
                                          <p:spTgt spid="24">
                                            <p:txEl>
                                              <p:pRg st="2" end="2"/>
                                            </p:txEl>
                                          </p:spTgt>
                                        </p:tgtEl>
                                      </p:cBhvr>
                                      <p:to x="100000" y="100000"/>
                                    </p:animScale>
                                  </p:childTnLst>
                                </p:cTn>
                              </p:par>
                            </p:childTnLst>
                          </p:cTn>
                        </p:par>
                      </p:childTnLst>
                    </p:cTn>
                  </p:par>
                  <p:par>
                    <p:cTn id="70" fill="hold">
                      <p:stCondLst>
                        <p:cond delay="indefinite"/>
                      </p:stCondLst>
                      <p:childTnLst>
                        <p:par>
                          <p:cTn id="71" fill="hold">
                            <p:stCondLst>
                              <p:cond delay="0"/>
                            </p:stCondLst>
                            <p:childTnLst>
                              <p:par>
                                <p:cTn id="72" presetID="26" presetClass="entr" presetSubtype="0" fill="hold" grpId="0" nodeType="clickEffect">
                                  <p:stCondLst>
                                    <p:cond delay="0"/>
                                  </p:stCondLst>
                                  <p:childTnLst>
                                    <p:set>
                                      <p:cBhvr>
                                        <p:cTn id="73" dur="1" fill="hold">
                                          <p:stCondLst>
                                            <p:cond delay="0"/>
                                          </p:stCondLst>
                                        </p:cTn>
                                        <p:tgtEl>
                                          <p:spTgt spid="24">
                                            <p:txEl>
                                              <p:pRg st="3" end="3"/>
                                            </p:txEl>
                                          </p:spTgt>
                                        </p:tgtEl>
                                        <p:attrNameLst>
                                          <p:attrName>style.visibility</p:attrName>
                                        </p:attrNameLst>
                                      </p:cBhvr>
                                      <p:to>
                                        <p:strVal val="visible"/>
                                      </p:to>
                                    </p:set>
                                    <p:animEffect transition="in" filter="wipe(down)">
                                      <p:cBhvr>
                                        <p:cTn id="74" dur="580">
                                          <p:stCondLst>
                                            <p:cond delay="0"/>
                                          </p:stCondLst>
                                        </p:cTn>
                                        <p:tgtEl>
                                          <p:spTgt spid="24">
                                            <p:txEl>
                                              <p:pRg st="3" end="3"/>
                                            </p:txEl>
                                          </p:spTgt>
                                        </p:tgtEl>
                                      </p:cBhvr>
                                    </p:animEffect>
                                    <p:anim calcmode="lin" valueType="num">
                                      <p:cBhvr>
                                        <p:cTn id="75" dur="1822" tmFilter="0,0; 0.14,0.36; 0.43,0.73; 0.71,0.91; 1.0,1.0">
                                          <p:stCondLst>
                                            <p:cond delay="0"/>
                                          </p:stCondLst>
                                        </p:cTn>
                                        <p:tgtEl>
                                          <p:spTgt spid="24">
                                            <p:txEl>
                                              <p:pRg st="3" end="3"/>
                                            </p:txEl>
                                          </p:spTgt>
                                        </p:tgtEl>
                                        <p:attrNameLst>
                                          <p:attrName>ppt_x</p:attrName>
                                        </p:attrNameLst>
                                      </p:cBhvr>
                                      <p:tavLst>
                                        <p:tav tm="0">
                                          <p:val>
                                            <p:strVal val="#ppt_x-0.25"/>
                                          </p:val>
                                        </p:tav>
                                        <p:tav tm="100000">
                                          <p:val>
                                            <p:strVal val="#ppt_x"/>
                                          </p:val>
                                        </p:tav>
                                      </p:tavLst>
                                    </p:anim>
                                    <p:anim calcmode="lin" valueType="num">
                                      <p:cBhvr>
                                        <p:cTn id="76" dur="664" tmFilter="0.0,0.0; 0.25,0.07; 0.50,0.2; 0.75,0.467; 1.0,1.0">
                                          <p:stCondLst>
                                            <p:cond delay="0"/>
                                          </p:stCondLst>
                                        </p:cTn>
                                        <p:tgtEl>
                                          <p:spTgt spid="24">
                                            <p:txEl>
                                              <p:pRg st="3" end="3"/>
                                            </p:txEl>
                                          </p:spTgt>
                                        </p:tgtEl>
                                        <p:attrNameLst>
                                          <p:attrName>ppt_y</p:attrName>
                                        </p:attrNameLst>
                                      </p:cBhvr>
                                      <p:tavLst>
                                        <p:tav tm="0" fmla="#ppt_y-sin(pi*$)/3">
                                          <p:val>
                                            <p:fltVal val="0.5"/>
                                          </p:val>
                                        </p:tav>
                                        <p:tav tm="100000">
                                          <p:val>
                                            <p:fltVal val="1"/>
                                          </p:val>
                                        </p:tav>
                                      </p:tavLst>
                                    </p:anim>
                                    <p:anim calcmode="lin" valueType="num">
                                      <p:cBhvr>
                                        <p:cTn id="77" dur="664" tmFilter="0, 0; 0.125,0.2665; 0.25,0.4; 0.375,0.465; 0.5,0.5;  0.625,0.535; 0.75,0.6; 0.875,0.7335; 1,1">
                                          <p:stCondLst>
                                            <p:cond delay="664"/>
                                          </p:stCondLst>
                                        </p:cTn>
                                        <p:tgtEl>
                                          <p:spTgt spid="24">
                                            <p:txEl>
                                              <p:pRg st="3" end="3"/>
                                            </p:txEl>
                                          </p:spTgt>
                                        </p:tgtEl>
                                        <p:attrNameLst>
                                          <p:attrName>ppt_y</p:attrName>
                                        </p:attrNameLst>
                                      </p:cBhvr>
                                      <p:tavLst>
                                        <p:tav tm="0" fmla="#ppt_y-sin(pi*$)/9">
                                          <p:val>
                                            <p:fltVal val="0"/>
                                          </p:val>
                                        </p:tav>
                                        <p:tav tm="100000">
                                          <p:val>
                                            <p:fltVal val="1"/>
                                          </p:val>
                                        </p:tav>
                                      </p:tavLst>
                                    </p:anim>
                                    <p:anim calcmode="lin" valueType="num">
                                      <p:cBhvr>
                                        <p:cTn id="78" dur="332" tmFilter="0, 0; 0.125,0.2665; 0.25,0.4; 0.375,0.465; 0.5,0.5;  0.625,0.535; 0.75,0.6; 0.875,0.7335; 1,1">
                                          <p:stCondLst>
                                            <p:cond delay="1324"/>
                                          </p:stCondLst>
                                        </p:cTn>
                                        <p:tgtEl>
                                          <p:spTgt spid="24">
                                            <p:txEl>
                                              <p:pRg st="3" end="3"/>
                                            </p:txEl>
                                          </p:spTgt>
                                        </p:tgtEl>
                                        <p:attrNameLst>
                                          <p:attrName>ppt_y</p:attrName>
                                        </p:attrNameLst>
                                      </p:cBhvr>
                                      <p:tavLst>
                                        <p:tav tm="0" fmla="#ppt_y-sin(pi*$)/27">
                                          <p:val>
                                            <p:fltVal val="0"/>
                                          </p:val>
                                        </p:tav>
                                        <p:tav tm="100000">
                                          <p:val>
                                            <p:fltVal val="1"/>
                                          </p:val>
                                        </p:tav>
                                      </p:tavLst>
                                    </p:anim>
                                    <p:anim calcmode="lin" valueType="num">
                                      <p:cBhvr>
                                        <p:cTn id="79" dur="164" tmFilter="0, 0; 0.125,0.2665; 0.25,0.4; 0.375,0.465; 0.5,0.5;  0.625,0.535; 0.75,0.6; 0.875,0.7335; 1,1">
                                          <p:stCondLst>
                                            <p:cond delay="1656"/>
                                          </p:stCondLst>
                                        </p:cTn>
                                        <p:tgtEl>
                                          <p:spTgt spid="24">
                                            <p:txEl>
                                              <p:pRg st="3" end="3"/>
                                            </p:txEl>
                                          </p:spTgt>
                                        </p:tgtEl>
                                        <p:attrNameLst>
                                          <p:attrName>ppt_y</p:attrName>
                                        </p:attrNameLst>
                                      </p:cBhvr>
                                      <p:tavLst>
                                        <p:tav tm="0" fmla="#ppt_y-sin(pi*$)/81">
                                          <p:val>
                                            <p:fltVal val="0"/>
                                          </p:val>
                                        </p:tav>
                                        <p:tav tm="100000">
                                          <p:val>
                                            <p:fltVal val="1"/>
                                          </p:val>
                                        </p:tav>
                                      </p:tavLst>
                                    </p:anim>
                                    <p:animScale>
                                      <p:cBhvr>
                                        <p:cTn id="80" dur="26">
                                          <p:stCondLst>
                                            <p:cond delay="650"/>
                                          </p:stCondLst>
                                        </p:cTn>
                                        <p:tgtEl>
                                          <p:spTgt spid="24">
                                            <p:txEl>
                                              <p:pRg st="3" end="3"/>
                                            </p:txEl>
                                          </p:spTgt>
                                        </p:tgtEl>
                                      </p:cBhvr>
                                      <p:to x="100000" y="60000"/>
                                    </p:animScale>
                                    <p:animScale>
                                      <p:cBhvr>
                                        <p:cTn id="81" dur="166" decel="50000">
                                          <p:stCondLst>
                                            <p:cond delay="676"/>
                                          </p:stCondLst>
                                        </p:cTn>
                                        <p:tgtEl>
                                          <p:spTgt spid="24">
                                            <p:txEl>
                                              <p:pRg st="3" end="3"/>
                                            </p:txEl>
                                          </p:spTgt>
                                        </p:tgtEl>
                                      </p:cBhvr>
                                      <p:to x="100000" y="100000"/>
                                    </p:animScale>
                                    <p:animScale>
                                      <p:cBhvr>
                                        <p:cTn id="82" dur="26">
                                          <p:stCondLst>
                                            <p:cond delay="1312"/>
                                          </p:stCondLst>
                                        </p:cTn>
                                        <p:tgtEl>
                                          <p:spTgt spid="24">
                                            <p:txEl>
                                              <p:pRg st="3" end="3"/>
                                            </p:txEl>
                                          </p:spTgt>
                                        </p:tgtEl>
                                      </p:cBhvr>
                                      <p:to x="100000" y="80000"/>
                                    </p:animScale>
                                    <p:animScale>
                                      <p:cBhvr>
                                        <p:cTn id="83" dur="166" decel="50000">
                                          <p:stCondLst>
                                            <p:cond delay="1338"/>
                                          </p:stCondLst>
                                        </p:cTn>
                                        <p:tgtEl>
                                          <p:spTgt spid="24">
                                            <p:txEl>
                                              <p:pRg st="3" end="3"/>
                                            </p:txEl>
                                          </p:spTgt>
                                        </p:tgtEl>
                                      </p:cBhvr>
                                      <p:to x="100000" y="100000"/>
                                    </p:animScale>
                                    <p:animScale>
                                      <p:cBhvr>
                                        <p:cTn id="84" dur="26">
                                          <p:stCondLst>
                                            <p:cond delay="1642"/>
                                          </p:stCondLst>
                                        </p:cTn>
                                        <p:tgtEl>
                                          <p:spTgt spid="24">
                                            <p:txEl>
                                              <p:pRg st="3" end="3"/>
                                            </p:txEl>
                                          </p:spTgt>
                                        </p:tgtEl>
                                      </p:cBhvr>
                                      <p:to x="100000" y="90000"/>
                                    </p:animScale>
                                    <p:animScale>
                                      <p:cBhvr>
                                        <p:cTn id="85" dur="166" decel="50000">
                                          <p:stCondLst>
                                            <p:cond delay="1668"/>
                                          </p:stCondLst>
                                        </p:cTn>
                                        <p:tgtEl>
                                          <p:spTgt spid="24">
                                            <p:txEl>
                                              <p:pRg st="3" end="3"/>
                                            </p:txEl>
                                          </p:spTgt>
                                        </p:tgtEl>
                                      </p:cBhvr>
                                      <p:to x="100000" y="100000"/>
                                    </p:animScale>
                                    <p:animScale>
                                      <p:cBhvr>
                                        <p:cTn id="86" dur="26">
                                          <p:stCondLst>
                                            <p:cond delay="1808"/>
                                          </p:stCondLst>
                                        </p:cTn>
                                        <p:tgtEl>
                                          <p:spTgt spid="24">
                                            <p:txEl>
                                              <p:pRg st="3" end="3"/>
                                            </p:txEl>
                                          </p:spTgt>
                                        </p:tgtEl>
                                      </p:cBhvr>
                                      <p:to x="100000" y="95000"/>
                                    </p:animScale>
                                    <p:animScale>
                                      <p:cBhvr>
                                        <p:cTn id="87" dur="166" decel="50000">
                                          <p:stCondLst>
                                            <p:cond delay="1834"/>
                                          </p:stCondLst>
                                        </p:cTn>
                                        <p:tgtEl>
                                          <p:spTgt spid="24">
                                            <p:txEl>
                                              <p:pRg st="3" end="3"/>
                                            </p:txEl>
                                          </p:spTgt>
                                        </p:tgtEl>
                                      </p:cBhvr>
                                      <p:to x="100000" y="100000"/>
                                    </p:animScale>
                                  </p:childTnLst>
                                </p:cTn>
                              </p:par>
                            </p:childTnLst>
                          </p:cTn>
                        </p:par>
                      </p:childTnLst>
                    </p:cTn>
                  </p:par>
                  <p:par>
                    <p:cTn id="88" fill="hold">
                      <p:stCondLst>
                        <p:cond delay="indefinite"/>
                      </p:stCondLst>
                      <p:childTnLst>
                        <p:par>
                          <p:cTn id="89" fill="hold">
                            <p:stCondLst>
                              <p:cond delay="0"/>
                            </p:stCondLst>
                            <p:childTnLst>
                              <p:par>
                                <p:cTn id="90" presetID="26" presetClass="entr" presetSubtype="0" fill="hold" grpId="0" nodeType="clickEffect">
                                  <p:stCondLst>
                                    <p:cond delay="0"/>
                                  </p:stCondLst>
                                  <p:childTnLst>
                                    <p:set>
                                      <p:cBhvr>
                                        <p:cTn id="91" dur="1" fill="hold">
                                          <p:stCondLst>
                                            <p:cond delay="0"/>
                                          </p:stCondLst>
                                        </p:cTn>
                                        <p:tgtEl>
                                          <p:spTgt spid="24">
                                            <p:txEl>
                                              <p:pRg st="4" end="4"/>
                                            </p:txEl>
                                          </p:spTgt>
                                        </p:tgtEl>
                                        <p:attrNameLst>
                                          <p:attrName>style.visibility</p:attrName>
                                        </p:attrNameLst>
                                      </p:cBhvr>
                                      <p:to>
                                        <p:strVal val="visible"/>
                                      </p:to>
                                    </p:set>
                                    <p:animEffect transition="in" filter="wipe(down)">
                                      <p:cBhvr>
                                        <p:cTn id="92" dur="580">
                                          <p:stCondLst>
                                            <p:cond delay="0"/>
                                          </p:stCondLst>
                                        </p:cTn>
                                        <p:tgtEl>
                                          <p:spTgt spid="24">
                                            <p:txEl>
                                              <p:pRg st="4" end="4"/>
                                            </p:txEl>
                                          </p:spTgt>
                                        </p:tgtEl>
                                      </p:cBhvr>
                                    </p:animEffect>
                                    <p:anim calcmode="lin" valueType="num">
                                      <p:cBhvr>
                                        <p:cTn id="93" dur="1822" tmFilter="0,0; 0.14,0.36; 0.43,0.73; 0.71,0.91; 1.0,1.0">
                                          <p:stCondLst>
                                            <p:cond delay="0"/>
                                          </p:stCondLst>
                                        </p:cTn>
                                        <p:tgtEl>
                                          <p:spTgt spid="24">
                                            <p:txEl>
                                              <p:pRg st="4" end="4"/>
                                            </p:txEl>
                                          </p:spTgt>
                                        </p:tgtEl>
                                        <p:attrNameLst>
                                          <p:attrName>ppt_x</p:attrName>
                                        </p:attrNameLst>
                                      </p:cBhvr>
                                      <p:tavLst>
                                        <p:tav tm="0">
                                          <p:val>
                                            <p:strVal val="#ppt_x-0.25"/>
                                          </p:val>
                                        </p:tav>
                                        <p:tav tm="100000">
                                          <p:val>
                                            <p:strVal val="#ppt_x"/>
                                          </p:val>
                                        </p:tav>
                                      </p:tavLst>
                                    </p:anim>
                                    <p:anim calcmode="lin" valueType="num">
                                      <p:cBhvr>
                                        <p:cTn id="94" dur="664" tmFilter="0.0,0.0; 0.25,0.07; 0.50,0.2; 0.75,0.467; 1.0,1.0">
                                          <p:stCondLst>
                                            <p:cond delay="0"/>
                                          </p:stCondLst>
                                        </p:cTn>
                                        <p:tgtEl>
                                          <p:spTgt spid="24">
                                            <p:txEl>
                                              <p:pRg st="4" end="4"/>
                                            </p:txEl>
                                          </p:spTgt>
                                        </p:tgtEl>
                                        <p:attrNameLst>
                                          <p:attrName>ppt_y</p:attrName>
                                        </p:attrNameLst>
                                      </p:cBhvr>
                                      <p:tavLst>
                                        <p:tav tm="0" fmla="#ppt_y-sin(pi*$)/3">
                                          <p:val>
                                            <p:fltVal val="0.5"/>
                                          </p:val>
                                        </p:tav>
                                        <p:tav tm="100000">
                                          <p:val>
                                            <p:fltVal val="1"/>
                                          </p:val>
                                        </p:tav>
                                      </p:tavLst>
                                    </p:anim>
                                    <p:anim calcmode="lin" valueType="num">
                                      <p:cBhvr>
                                        <p:cTn id="95" dur="664" tmFilter="0, 0; 0.125,0.2665; 0.25,0.4; 0.375,0.465; 0.5,0.5;  0.625,0.535; 0.75,0.6; 0.875,0.7335; 1,1">
                                          <p:stCondLst>
                                            <p:cond delay="664"/>
                                          </p:stCondLst>
                                        </p:cTn>
                                        <p:tgtEl>
                                          <p:spTgt spid="24">
                                            <p:txEl>
                                              <p:pRg st="4" end="4"/>
                                            </p:txEl>
                                          </p:spTgt>
                                        </p:tgtEl>
                                        <p:attrNameLst>
                                          <p:attrName>ppt_y</p:attrName>
                                        </p:attrNameLst>
                                      </p:cBhvr>
                                      <p:tavLst>
                                        <p:tav tm="0" fmla="#ppt_y-sin(pi*$)/9">
                                          <p:val>
                                            <p:fltVal val="0"/>
                                          </p:val>
                                        </p:tav>
                                        <p:tav tm="100000">
                                          <p:val>
                                            <p:fltVal val="1"/>
                                          </p:val>
                                        </p:tav>
                                      </p:tavLst>
                                    </p:anim>
                                    <p:anim calcmode="lin" valueType="num">
                                      <p:cBhvr>
                                        <p:cTn id="96" dur="332" tmFilter="0, 0; 0.125,0.2665; 0.25,0.4; 0.375,0.465; 0.5,0.5;  0.625,0.535; 0.75,0.6; 0.875,0.7335; 1,1">
                                          <p:stCondLst>
                                            <p:cond delay="1324"/>
                                          </p:stCondLst>
                                        </p:cTn>
                                        <p:tgtEl>
                                          <p:spTgt spid="24">
                                            <p:txEl>
                                              <p:pRg st="4" end="4"/>
                                            </p:txEl>
                                          </p:spTgt>
                                        </p:tgtEl>
                                        <p:attrNameLst>
                                          <p:attrName>ppt_y</p:attrName>
                                        </p:attrNameLst>
                                      </p:cBhvr>
                                      <p:tavLst>
                                        <p:tav tm="0" fmla="#ppt_y-sin(pi*$)/27">
                                          <p:val>
                                            <p:fltVal val="0"/>
                                          </p:val>
                                        </p:tav>
                                        <p:tav tm="100000">
                                          <p:val>
                                            <p:fltVal val="1"/>
                                          </p:val>
                                        </p:tav>
                                      </p:tavLst>
                                    </p:anim>
                                    <p:anim calcmode="lin" valueType="num">
                                      <p:cBhvr>
                                        <p:cTn id="97" dur="164" tmFilter="0, 0; 0.125,0.2665; 0.25,0.4; 0.375,0.465; 0.5,0.5;  0.625,0.535; 0.75,0.6; 0.875,0.7335; 1,1">
                                          <p:stCondLst>
                                            <p:cond delay="1656"/>
                                          </p:stCondLst>
                                        </p:cTn>
                                        <p:tgtEl>
                                          <p:spTgt spid="24">
                                            <p:txEl>
                                              <p:pRg st="4" end="4"/>
                                            </p:txEl>
                                          </p:spTgt>
                                        </p:tgtEl>
                                        <p:attrNameLst>
                                          <p:attrName>ppt_y</p:attrName>
                                        </p:attrNameLst>
                                      </p:cBhvr>
                                      <p:tavLst>
                                        <p:tav tm="0" fmla="#ppt_y-sin(pi*$)/81">
                                          <p:val>
                                            <p:fltVal val="0"/>
                                          </p:val>
                                        </p:tav>
                                        <p:tav tm="100000">
                                          <p:val>
                                            <p:fltVal val="1"/>
                                          </p:val>
                                        </p:tav>
                                      </p:tavLst>
                                    </p:anim>
                                    <p:animScale>
                                      <p:cBhvr>
                                        <p:cTn id="98" dur="26">
                                          <p:stCondLst>
                                            <p:cond delay="650"/>
                                          </p:stCondLst>
                                        </p:cTn>
                                        <p:tgtEl>
                                          <p:spTgt spid="24">
                                            <p:txEl>
                                              <p:pRg st="4" end="4"/>
                                            </p:txEl>
                                          </p:spTgt>
                                        </p:tgtEl>
                                      </p:cBhvr>
                                      <p:to x="100000" y="60000"/>
                                    </p:animScale>
                                    <p:animScale>
                                      <p:cBhvr>
                                        <p:cTn id="99" dur="166" decel="50000">
                                          <p:stCondLst>
                                            <p:cond delay="676"/>
                                          </p:stCondLst>
                                        </p:cTn>
                                        <p:tgtEl>
                                          <p:spTgt spid="24">
                                            <p:txEl>
                                              <p:pRg st="4" end="4"/>
                                            </p:txEl>
                                          </p:spTgt>
                                        </p:tgtEl>
                                      </p:cBhvr>
                                      <p:to x="100000" y="100000"/>
                                    </p:animScale>
                                    <p:animScale>
                                      <p:cBhvr>
                                        <p:cTn id="100" dur="26">
                                          <p:stCondLst>
                                            <p:cond delay="1312"/>
                                          </p:stCondLst>
                                        </p:cTn>
                                        <p:tgtEl>
                                          <p:spTgt spid="24">
                                            <p:txEl>
                                              <p:pRg st="4" end="4"/>
                                            </p:txEl>
                                          </p:spTgt>
                                        </p:tgtEl>
                                      </p:cBhvr>
                                      <p:to x="100000" y="80000"/>
                                    </p:animScale>
                                    <p:animScale>
                                      <p:cBhvr>
                                        <p:cTn id="101" dur="166" decel="50000">
                                          <p:stCondLst>
                                            <p:cond delay="1338"/>
                                          </p:stCondLst>
                                        </p:cTn>
                                        <p:tgtEl>
                                          <p:spTgt spid="24">
                                            <p:txEl>
                                              <p:pRg st="4" end="4"/>
                                            </p:txEl>
                                          </p:spTgt>
                                        </p:tgtEl>
                                      </p:cBhvr>
                                      <p:to x="100000" y="100000"/>
                                    </p:animScale>
                                    <p:animScale>
                                      <p:cBhvr>
                                        <p:cTn id="102" dur="26">
                                          <p:stCondLst>
                                            <p:cond delay="1642"/>
                                          </p:stCondLst>
                                        </p:cTn>
                                        <p:tgtEl>
                                          <p:spTgt spid="24">
                                            <p:txEl>
                                              <p:pRg st="4" end="4"/>
                                            </p:txEl>
                                          </p:spTgt>
                                        </p:tgtEl>
                                      </p:cBhvr>
                                      <p:to x="100000" y="90000"/>
                                    </p:animScale>
                                    <p:animScale>
                                      <p:cBhvr>
                                        <p:cTn id="103" dur="166" decel="50000">
                                          <p:stCondLst>
                                            <p:cond delay="1668"/>
                                          </p:stCondLst>
                                        </p:cTn>
                                        <p:tgtEl>
                                          <p:spTgt spid="24">
                                            <p:txEl>
                                              <p:pRg st="4" end="4"/>
                                            </p:txEl>
                                          </p:spTgt>
                                        </p:tgtEl>
                                      </p:cBhvr>
                                      <p:to x="100000" y="100000"/>
                                    </p:animScale>
                                    <p:animScale>
                                      <p:cBhvr>
                                        <p:cTn id="104" dur="26">
                                          <p:stCondLst>
                                            <p:cond delay="1808"/>
                                          </p:stCondLst>
                                        </p:cTn>
                                        <p:tgtEl>
                                          <p:spTgt spid="24">
                                            <p:txEl>
                                              <p:pRg st="4" end="4"/>
                                            </p:txEl>
                                          </p:spTgt>
                                        </p:tgtEl>
                                      </p:cBhvr>
                                      <p:to x="100000" y="95000"/>
                                    </p:animScale>
                                    <p:animScale>
                                      <p:cBhvr>
                                        <p:cTn id="105" dur="166" decel="50000">
                                          <p:stCondLst>
                                            <p:cond delay="1834"/>
                                          </p:stCondLst>
                                        </p:cTn>
                                        <p:tgtEl>
                                          <p:spTgt spid="24">
                                            <p:txEl>
                                              <p:pRg st="4" end="4"/>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3795" y="117897"/>
            <a:ext cx="10353762" cy="1257300"/>
          </a:xfrm>
        </p:spPr>
        <p:txBody>
          <a:bodyPr>
            <a:normAutofit/>
          </a:bodyPr>
          <a:lstStyle/>
          <a:p>
            <a:r>
              <a:rPr lang="en-US" dirty="0">
                <a:latin typeface="Times New Roman" panose="02020603050405020304" pitchFamily="18" charset="0"/>
                <a:cs typeface="Times New Roman" panose="02020603050405020304" pitchFamily="18" charset="0"/>
              </a:rPr>
              <a:t>EXISTING SYSTEMS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4B3C1D4-B4C6-CE2F-33E7-7AEDB2ADB7EA}"/>
              </a:ext>
            </a:extLst>
          </p:cNvPr>
          <p:cNvSpPr>
            <a:spLocks noGrp="1"/>
          </p:cNvSpPr>
          <p:nvPr>
            <p:ph idx="1"/>
          </p:nvPr>
        </p:nvSpPr>
        <p:spPr>
          <a:xfrm>
            <a:off x="913795" y="1492371"/>
            <a:ext cx="3062982" cy="517584"/>
          </a:xfrm>
        </p:spPr>
        <p:txBody>
          <a:bodyPr anchor="t">
            <a:normAutofit/>
          </a:bodyPr>
          <a:lstStyle/>
          <a:p>
            <a:pPr algn="just">
              <a:lnSpc>
                <a:spcPct val="107000"/>
              </a:lnSpc>
              <a:spcAft>
                <a:spcPts val="800"/>
              </a:spcAft>
            </a:pPr>
            <a:r>
              <a:rPr lang="en-IN" sz="2400" dirty="0">
                <a:effectLst/>
                <a:latin typeface="Goudy Old Style" panose="02020502050305020303" pitchFamily="18" charset="0"/>
                <a:cs typeface="Times New Roman" panose="02020603050405020304" pitchFamily="18" charset="0"/>
              </a:rPr>
              <a:t>Barcode Readers.</a:t>
            </a:r>
          </a:p>
        </p:txBody>
      </p:sp>
      <p:pic>
        <p:nvPicPr>
          <p:cNvPr id="5" name="Picture 4">
            <a:extLst>
              <a:ext uri="{FF2B5EF4-FFF2-40B4-BE49-F238E27FC236}">
                <a16:creationId xmlns:a16="http://schemas.microsoft.com/office/drawing/2014/main" id="{54EB020A-F9AE-B6B7-3109-994BFCB53C0B}"/>
              </a:ext>
            </a:extLst>
          </p:cNvPr>
          <p:cNvPicPr>
            <a:picLocks noChangeAspect="1"/>
          </p:cNvPicPr>
          <p:nvPr/>
        </p:nvPicPr>
        <p:blipFill>
          <a:blip r:embed="rId2"/>
          <a:stretch>
            <a:fillRect/>
          </a:stretch>
        </p:blipFill>
        <p:spPr>
          <a:xfrm>
            <a:off x="7082937" y="4479361"/>
            <a:ext cx="4446455" cy="17725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F73BE5DC-4DCB-CBFF-DCAD-1DCA28E7BDA7}"/>
              </a:ext>
            </a:extLst>
          </p:cNvPr>
          <p:cNvPicPr>
            <a:picLocks noChangeAspect="1"/>
          </p:cNvPicPr>
          <p:nvPr/>
        </p:nvPicPr>
        <p:blipFill>
          <a:blip r:embed="rId3"/>
          <a:stretch>
            <a:fillRect/>
          </a:stretch>
        </p:blipFill>
        <p:spPr>
          <a:xfrm>
            <a:off x="9356191" y="1492370"/>
            <a:ext cx="2115378" cy="1411785"/>
          </a:xfrm>
          <a:prstGeom prst="rect">
            <a:avLst/>
          </a:prstGeom>
          <a:ln>
            <a:noFill/>
          </a:ln>
          <a:effectLst>
            <a:softEdge rad="112500"/>
          </a:effectLst>
        </p:spPr>
      </p:pic>
      <p:pic>
        <p:nvPicPr>
          <p:cNvPr id="9" name="Picture 8">
            <a:extLst>
              <a:ext uri="{FF2B5EF4-FFF2-40B4-BE49-F238E27FC236}">
                <a16:creationId xmlns:a16="http://schemas.microsoft.com/office/drawing/2014/main" id="{39BE10BB-9A8A-AB00-DC23-D18E0B4597B5}"/>
              </a:ext>
            </a:extLst>
          </p:cNvPr>
          <p:cNvPicPr>
            <a:picLocks noChangeAspect="1"/>
          </p:cNvPicPr>
          <p:nvPr/>
        </p:nvPicPr>
        <p:blipFill>
          <a:blip r:embed="rId4"/>
          <a:stretch>
            <a:fillRect/>
          </a:stretch>
        </p:blipFill>
        <p:spPr>
          <a:xfrm>
            <a:off x="7082937" y="1492371"/>
            <a:ext cx="2174694" cy="1411785"/>
          </a:xfrm>
          <a:prstGeom prst="rect">
            <a:avLst/>
          </a:prstGeom>
          <a:ln>
            <a:noFill/>
          </a:ln>
          <a:effectLst>
            <a:softEdge rad="112500"/>
          </a:effectLst>
        </p:spPr>
      </p:pic>
      <p:pic>
        <p:nvPicPr>
          <p:cNvPr id="11" name="Picture 10">
            <a:extLst>
              <a:ext uri="{FF2B5EF4-FFF2-40B4-BE49-F238E27FC236}">
                <a16:creationId xmlns:a16="http://schemas.microsoft.com/office/drawing/2014/main" id="{381F3F02-A062-A0BA-BF6A-00D4E25AFF49}"/>
              </a:ext>
            </a:extLst>
          </p:cNvPr>
          <p:cNvPicPr>
            <a:picLocks noChangeAspect="1"/>
          </p:cNvPicPr>
          <p:nvPr/>
        </p:nvPicPr>
        <p:blipFill>
          <a:blip r:embed="rId5"/>
          <a:stretch>
            <a:fillRect/>
          </a:stretch>
        </p:blipFill>
        <p:spPr>
          <a:xfrm>
            <a:off x="9585619" y="2986702"/>
            <a:ext cx="1885950" cy="1400253"/>
          </a:xfrm>
          <a:prstGeom prst="rect">
            <a:avLst/>
          </a:prstGeom>
          <a:ln>
            <a:noFill/>
          </a:ln>
          <a:effectLst>
            <a:softEdge rad="112500"/>
          </a:effectLst>
        </p:spPr>
      </p:pic>
      <p:pic>
        <p:nvPicPr>
          <p:cNvPr id="13" name="Picture 12">
            <a:extLst>
              <a:ext uri="{FF2B5EF4-FFF2-40B4-BE49-F238E27FC236}">
                <a16:creationId xmlns:a16="http://schemas.microsoft.com/office/drawing/2014/main" id="{CE8F0D0D-E75D-3C2A-CC0F-323057EDBFBC}"/>
              </a:ext>
            </a:extLst>
          </p:cNvPr>
          <p:cNvPicPr>
            <a:picLocks noChangeAspect="1"/>
          </p:cNvPicPr>
          <p:nvPr/>
        </p:nvPicPr>
        <p:blipFill>
          <a:blip r:embed="rId6"/>
          <a:stretch>
            <a:fillRect/>
          </a:stretch>
        </p:blipFill>
        <p:spPr>
          <a:xfrm>
            <a:off x="7082937" y="2970429"/>
            <a:ext cx="2491409" cy="1411785"/>
          </a:xfrm>
          <a:prstGeom prst="rect">
            <a:avLst/>
          </a:prstGeom>
          <a:ln>
            <a:noFill/>
          </a:ln>
          <a:effectLst>
            <a:softEdge rad="112500"/>
          </a:effectLst>
        </p:spPr>
      </p:pic>
      <p:sp>
        <p:nvSpPr>
          <p:cNvPr id="4" name="Content Placeholder 2">
            <a:extLst>
              <a:ext uri="{FF2B5EF4-FFF2-40B4-BE49-F238E27FC236}">
                <a16:creationId xmlns:a16="http://schemas.microsoft.com/office/drawing/2014/main" id="{06F61839-3006-E653-B2DC-311A1206C486}"/>
              </a:ext>
            </a:extLst>
          </p:cNvPr>
          <p:cNvSpPr txBox="1">
            <a:spLocks/>
          </p:cNvSpPr>
          <p:nvPr/>
        </p:nvSpPr>
        <p:spPr>
          <a:xfrm>
            <a:off x="913795" y="1972608"/>
            <a:ext cx="3062982" cy="517584"/>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en-IN" dirty="0">
                <a:effectLst/>
              </a:rPr>
              <a:t>Fingerprint Readers.</a:t>
            </a:r>
          </a:p>
        </p:txBody>
      </p:sp>
      <p:sp>
        <p:nvSpPr>
          <p:cNvPr id="10" name="Content Placeholder 2">
            <a:extLst>
              <a:ext uri="{FF2B5EF4-FFF2-40B4-BE49-F238E27FC236}">
                <a16:creationId xmlns:a16="http://schemas.microsoft.com/office/drawing/2014/main" id="{D80EEF6E-CB2F-74EF-E825-797FEABDE14D}"/>
              </a:ext>
            </a:extLst>
          </p:cNvPr>
          <p:cNvSpPr txBox="1">
            <a:spLocks/>
          </p:cNvSpPr>
          <p:nvPr/>
        </p:nvSpPr>
        <p:spPr>
          <a:xfrm>
            <a:off x="924526" y="2452845"/>
            <a:ext cx="4803413" cy="517584"/>
          </a:xfrm>
          <a:prstGeom prst="rect">
            <a:avLst/>
          </a:prstGeom>
          <a:effectLst>
            <a:outerShdw blurRad="25400" dir="17880000">
              <a:srgbClr val="000000">
                <a:alpha val="46000"/>
              </a:srgbClr>
            </a:outerShdw>
          </a:effectLst>
        </p:spPr>
        <p:txBody>
          <a:bodyPr vert="horz" lIns="91440" tIns="45720" rIns="91440" bIns="45720" rtlCol="0" anchor="t">
            <a:no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en-IN" sz="2400" dirty="0">
                <a:effectLst/>
              </a:rPr>
              <a:t>Computerized Attendance System.</a:t>
            </a:r>
          </a:p>
        </p:txBody>
      </p:sp>
      <p:sp>
        <p:nvSpPr>
          <p:cNvPr id="12" name="Content Placeholder 2">
            <a:extLst>
              <a:ext uri="{FF2B5EF4-FFF2-40B4-BE49-F238E27FC236}">
                <a16:creationId xmlns:a16="http://schemas.microsoft.com/office/drawing/2014/main" id="{6C9AB26C-DDC1-C9B5-ED66-84E9D1DC9FA2}"/>
              </a:ext>
            </a:extLst>
          </p:cNvPr>
          <p:cNvSpPr txBox="1">
            <a:spLocks/>
          </p:cNvSpPr>
          <p:nvPr/>
        </p:nvSpPr>
        <p:spPr>
          <a:xfrm>
            <a:off x="913253" y="2933082"/>
            <a:ext cx="4803413" cy="517584"/>
          </a:xfrm>
          <a:prstGeom prst="rect">
            <a:avLst/>
          </a:prstGeom>
          <a:effectLst>
            <a:outerShdw blurRad="25400" dir="17880000">
              <a:srgbClr val="000000">
                <a:alpha val="46000"/>
              </a:srgbClr>
            </a:outerShdw>
          </a:effectLst>
        </p:spPr>
        <p:txBody>
          <a:bodyPr vert="horz" lIns="91440" tIns="45720" rIns="91440" bIns="45720" rtlCol="0" anchor="t">
            <a:no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en-IN" sz="2400" dirty="0">
                <a:effectLst/>
              </a:rPr>
              <a:t>Bluetooth Based.</a:t>
            </a:r>
          </a:p>
        </p:txBody>
      </p:sp>
      <p:sp>
        <p:nvSpPr>
          <p:cNvPr id="15" name="Content Placeholder 2">
            <a:extLst>
              <a:ext uri="{FF2B5EF4-FFF2-40B4-BE49-F238E27FC236}">
                <a16:creationId xmlns:a16="http://schemas.microsoft.com/office/drawing/2014/main" id="{04C952D4-DE6F-2BB5-22A9-4AE7E8D22758}"/>
              </a:ext>
            </a:extLst>
          </p:cNvPr>
          <p:cNvSpPr txBox="1">
            <a:spLocks/>
          </p:cNvSpPr>
          <p:nvPr/>
        </p:nvSpPr>
        <p:spPr>
          <a:xfrm>
            <a:off x="943167" y="3450666"/>
            <a:ext cx="4803413" cy="517584"/>
          </a:xfrm>
          <a:prstGeom prst="rect">
            <a:avLst/>
          </a:prstGeom>
          <a:effectLst>
            <a:outerShdw blurRad="25400" dir="17880000">
              <a:srgbClr val="000000">
                <a:alpha val="46000"/>
              </a:srgbClr>
            </a:outerShdw>
          </a:effectLst>
        </p:spPr>
        <p:txBody>
          <a:bodyPr vert="horz" lIns="91440" tIns="45720" rIns="91440" bIns="45720" rtlCol="0" anchor="t">
            <a:no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en-IN" sz="2400" dirty="0">
                <a:effectLst/>
              </a:rPr>
              <a:t>Iris Based.</a:t>
            </a:r>
          </a:p>
        </p:txBody>
      </p:sp>
    </p:spTree>
    <p:extLst>
      <p:ext uri="{BB962C8B-B14F-4D97-AF65-F5344CB8AC3E}">
        <p14:creationId xmlns:p14="http://schemas.microsoft.com/office/powerpoint/2010/main" val="4109169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wipe(down)">
                                      <p:cBhvr>
                                        <p:cTn id="15" dur="580">
                                          <p:stCondLst>
                                            <p:cond delay="0"/>
                                          </p:stCondLst>
                                        </p:cTn>
                                        <p:tgtEl>
                                          <p:spTgt spid="3">
                                            <p:txEl>
                                              <p:pRg st="0" end="0"/>
                                            </p:txEl>
                                          </p:spTgt>
                                        </p:tgtEl>
                                      </p:cBhvr>
                                    </p:animEffect>
                                    <p:anim calcmode="lin" valueType="num">
                                      <p:cBhvr>
                                        <p:cTn id="16"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21" dur="26">
                                          <p:stCondLst>
                                            <p:cond delay="650"/>
                                          </p:stCondLst>
                                        </p:cTn>
                                        <p:tgtEl>
                                          <p:spTgt spid="3">
                                            <p:txEl>
                                              <p:pRg st="0" end="0"/>
                                            </p:txEl>
                                          </p:spTgt>
                                        </p:tgtEl>
                                      </p:cBhvr>
                                      <p:to x="100000" y="60000"/>
                                    </p:animScale>
                                    <p:animScale>
                                      <p:cBhvr>
                                        <p:cTn id="22" dur="166" decel="50000">
                                          <p:stCondLst>
                                            <p:cond delay="676"/>
                                          </p:stCondLst>
                                        </p:cTn>
                                        <p:tgtEl>
                                          <p:spTgt spid="3">
                                            <p:txEl>
                                              <p:pRg st="0" end="0"/>
                                            </p:txEl>
                                          </p:spTgt>
                                        </p:tgtEl>
                                      </p:cBhvr>
                                      <p:to x="100000" y="100000"/>
                                    </p:animScale>
                                    <p:animScale>
                                      <p:cBhvr>
                                        <p:cTn id="23" dur="26">
                                          <p:stCondLst>
                                            <p:cond delay="1312"/>
                                          </p:stCondLst>
                                        </p:cTn>
                                        <p:tgtEl>
                                          <p:spTgt spid="3">
                                            <p:txEl>
                                              <p:pRg st="0" end="0"/>
                                            </p:txEl>
                                          </p:spTgt>
                                        </p:tgtEl>
                                      </p:cBhvr>
                                      <p:to x="100000" y="80000"/>
                                    </p:animScale>
                                    <p:animScale>
                                      <p:cBhvr>
                                        <p:cTn id="24" dur="166" decel="50000">
                                          <p:stCondLst>
                                            <p:cond delay="1338"/>
                                          </p:stCondLst>
                                        </p:cTn>
                                        <p:tgtEl>
                                          <p:spTgt spid="3">
                                            <p:txEl>
                                              <p:pRg st="0" end="0"/>
                                            </p:txEl>
                                          </p:spTgt>
                                        </p:tgtEl>
                                      </p:cBhvr>
                                      <p:to x="100000" y="100000"/>
                                    </p:animScale>
                                    <p:animScale>
                                      <p:cBhvr>
                                        <p:cTn id="25" dur="26">
                                          <p:stCondLst>
                                            <p:cond delay="1642"/>
                                          </p:stCondLst>
                                        </p:cTn>
                                        <p:tgtEl>
                                          <p:spTgt spid="3">
                                            <p:txEl>
                                              <p:pRg st="0" end="0"/>
                                            </p:txEl>
                                          </p:spTgt>
                                        </p:tgtEl>
                                      </p:cBhvr>
                                      <p:to x="100000" y="90000"/>
                                    </p:animScale>
                                    <p:animScale>
                                      <p:cBhvr>
                                        <p:cTn id="26" dur="166" decel="50000">
                                          <p:stCondLst>
                                            <p:cond delay="1668"/>
                                          </p:stCondLst>
                                        </p:cTn>
                                        <p:tgtEl>
                                          <p:spTgt spid="3">
                                            <p:txEl>
                                              <p:pRg st="0" end="0"/>
                                            </p:txEl>
                                          </p:spTgt>
                                        </p:tgtEl>
                                      </p:cBhvr>
                                      <p:to x="100000" y="100000"/>
                                    </p:animScale>
                                    <p:animScale>
                                      <p:cBhvr>
                                        <p:cTn id="27" dur="26">
                                          <p:stCondLst>
                                            <p:cond delay="1808"/>
                                          </p:stCondLst>
                                        </p:cTn>
                                        <p:tgtEl>
                                          <p:spTgt spid="3">
                                            <p:txEl>
                                              <p:pRg st="0" end="0"/>
                                            </p:txEl>
                                          </p:spTgt>
                                        </p:tgtEl>
                                      </p:cBhvr>
                                      <p:to x="100000" y="95000"/>
                                    </p:animScale>
                                    <p:animScale>
                                      <p:cBhvr>
                                        <p:cTn id="28" dur="166" decel="50000">
                                          <p:stCondLst>
                                            <p:cond delay="1834"/>
                                          </p:stCondLst>
                                        </p:cTn>
                                        <p:tgtEl>
                                          <p:spTgt spid="3">
                                            <p:txEl>
                                              <p:pRg st="0" end="0"/>
                                            </p:txEl>
                                          </p:spTgt>
                                        </p:tgtEl>
                                      </p:cBhvr>
                                      <p:to x="100000" y="100000"/>
                                    </p:animScale>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par>
                    <p:cTn id="34" fill="hold">
                      <p:stCondLst>
                        <p:cond delay="indefinite"/>
                      </p:stCondLst>
                      <p:childTnLst>
                        <p:par>
                          <p:cTn id="35" fill="hold">
                            <p:stCondLst>
                              <p:cond delay="0"/>
                            </p:stCondLst>
                            <p:childTnLst>
                              <p:par>
                                <p:cTn id="36" presetID="26" presetClass="entr" presetSubtype="0" fill="hold" grpId="0" nodeType="clickEffect">
                                  <p:stCondLst>
                                    <p:cond delay="0"/>
                                  </p:stCondLst>
                                  <p:childTnLst>
                                    <p:set>
                                      <p:cBhvr>
                                        <p:cTn id="37" dur="1" fill="hold">
                                          <p:stCondLst>
                                            <p:cond delay="0"/>
                                          </p:stCondLst>
                                        </p:cTn>
                                        <p:tgtEl>
                                          <p:spTgt spid="4">
                                            <p:txEl>
                                              <p:pRg st="0" end="0"/>
                                            </p:txEl>
                                          </p:spTgt>
                                        </p:tgtEl>
                                        <p:attrNameLst>
                                          <p:attrName>style.visibility</p:attrName>
                                        </p:attrNameLst>
                                      </p:cBhvr>
                                      <p:to>
                                        <p:strVal val="visible"/>
                                      </p:to>
                                    </p:set>
                                    <p:animEffect transition="in" filter="wipe(down)">
                                      <p:cBhvr>
                                        <p:cTn id="38" dur="580">
                                          <p:stCondLst>
                                            <p:cond delay="0"/>
                                          </p:stCondLst>
                                        </p:cTn>
                                        <p:tgtEl>
                                          <p:spTgt spid="4">
                                            <p:txEl>
                                              <p:pRg st="0" end="0"/>
                                            </p:txEl>
                                          </p:spTgt>
                                        </p:tgtEl>
                                      </p:cBhvr>
                                    </p:animEffect>
                                    <p:anim calcmode="lin" valueType="num">
                                      <p:cBhvr>
                                        <p:cTn id="39" dur="1822" tmFilter="0,0; 0.14,0.36; 0.43,0.73; 0.71,0.91; 1.0,1.0">
                                          <p:stCondLst>
                                            <p:cond delay="0"/>
                                          </p:stCondLst>
                                        </p:cTn>
                                        <p:tgtEl>
                                          <p:spTgt spid="4">
                                            <p:txEl>
                                              <p:pRg st="0" end="0"/>
                                            </p:txEl>
                                          </p:spTgt>
                                        </p:tgtEl>
                                        <p:attrNameLst>
                                          <p:attrName>ppt_x</p:attrName>
                                        </p:attrNameLst>
                                      </p:cBhvr>
                                      <p:tavLst>
                                        <p:tav tm="0">
                                          <p:val>
                                            <p:strVal val="#ppt_x-0.25"/>
                                          </p:val>
                                        </p:tav>
                                        <p:tav tm="100000">
                                          <p:val>
                                            <p:strVal val="#ppt_x"/>
                                          </p:val>
                                        </p:tav>
                                      </p:tavLst>
                                    </p:anim>
                                    <p:anim calcmode="lin" valueType="num">
                                      <p:cBhvr>
                                        <p:cTn id="40" dur="664" tmFilter="0.0,0.0; 0.25,0.07; 0.50,0.2; 0.75,0.467; 1.0,1.0">
                                          <p:stCondLst>
                                            <p:cond delay="0"/>
                                          </p:stCondLst>
                                        </p:cTn>
                                        <p:tgtEl>
                                          <p:spTgt spid="4">
                                            <p:txEl>
                                              <p:pRg st="0" end="0"/>
                                            </p:txEl>
                                          </p:spTgt>
                                        </p:tgtEl>
                                        <p:attrNameLst>
                                          <p:attrName>ppt_y</p:attrName>
                                        </p:attrNameLst>
                                      </p:cBhvr>
                                      <p:tavLst>
                                        <p:tav tm="0" fmla="#ppt_y-sin(pi*$)/3">
                                          <p:val>
                                            <p:fltVal val="0.5"/>
                                          </p:val>
                                        </p:tav>
                                        <p:tav tm="100000">
                                          <p:val>
                                            <p:fltVal val="1"/>
                                          </p:val>
                                        </p:tav>
                                      </p:tavLst>
                                    </p:anim>
                                    <p:anim calcmode="lin" valueType="num">
                                      <p:cBhvr>
                                        <p:cTn id="41" dur="664" tmFilter="0, 0; 0.125,0.2665; 0.25,0.4; 0.375,0.465; 0.5,0.5;  0.625,0.535; 0.75,0.6; 0.875,0.7335; 1,1">
                                          <p:stCondLst>
                                            <p:cond delay="664"/>
                                          </p:stCondLst>
                                        </p:cTn>
                                        <p:tgtEl>
                                          <p:spTgt spid="4">
                                            <p:txEl>
                                              <p:pRg st="0" end="0"/>
                                            </p:txEl>
                                          </p:spTgt>
                                        </p:tgtEl>
                                        <p:attrNameLst>
                                          <p:attrName>ppt_y</p:attrName>
                                        </p:attrNameLst>
                                      </p:cBhvr>
                                      <p:tavLst>
                                        <p:tav tm="0" fmla="#ppt_y-sin(pi*$)/9">
                                          <p:val>
                                            <p:fltVal val="0"/>
                                          </p:val>
                                        </p:tav>
                                        <p:tav tm="100000">
                                          <p:val>
                                            <p:fltVal val="1"/>
                                          </p:val>
                                        </p:tav>
                                      </p:tavLst>
                                    </p:anim>
                                    <p:anim calcmode="lin" valueType="num">
                                      <p:cBhvr>
                                        <p:cTn id="42" dur="332" tmFilter="0, 0; 0.125,0.2665; 0.25,0.4; 0.375,0.465; 0.5,0.5;  0.625,0.535; 0.75,0.6; 0.875,0.7335; 1,1">
                                          <p:stCondLst>
                                            <p:cond delay="1324"/>
                                          </p:stCondLst>
                                        </p:cTn>
                                        <p:tgtEl>
                                          <p:spTgt spid="4">
                                            <p:txEl>
                                              <p:pRg st="0" end="0"/>
                                            </p:txEl>
                                          </p:spTgt>
                                        </p:tgtEl>
                                        <p:attrNameLst>
                                          <p:attrName>ppt_y</p:attrName>
                                        </p:attrNameLst>
                                      </p:cBhvr>
                                      <p:tavLst>
                                        <p:tav tm="0" fmla="#ppt_y-sin(pi*$)/27">
                                          <p:val>
                                            <p:fltVal val="0"/>
                                          </p:val>
                                        </p:tav>
                                        <p:tav tm="100000">
                                          <p:val>
                                            <p:fltVal val="1"/>
                                          </p:val>
                                        </p:tav>
                                      </p:tavLst>
                                    </p:anim>
                                    <p:anim calcmode="lin" valueType="num">
                                      <p:cBhvr>
                                        <p:cTn id="43" dur="164" tmFilter="0, 0; 0.125,0.2665; 0.25,0.4; 0.375,0.465; 0.5,0.5;  0.625,0.535; 0.75,0.6; 0.875,0.7335; 1,1">
                                          <p:stCondLst>
                                            <p:cond delay="1656"/>
                                          </p:stCondLst>
                                        </p:cTn>
                                        <p:tgtEl>
                                          <p:spTgt spid="4">
                                            <p:txEl>
                                              <p:pRg st="0" end="0"/>
                                            </p:txEl>
                                          </p:spTgt>
                                        </p:tgtEl>
                                        <p:attrNameLst>
                                          <p:attrName>ppt_y</p:attrName>
                                        </p:attrNameLst>
                                      </p:cBhvr>
                                      <p:tavLst>
                                        <p:tav tm="0" fmla="#ppt_y-sin(pi*$)/81">
                                          <p:val>
                                            <p:fltVal val="0"/>
                                          </p:val>
                                        </p:tav>
                                        <p:tav tm="100000">
                                          <p:val>
                                            <p:fltVal val="1"/>
                                          </p:val>
                                        </p:tav>
                                      </p:tavLst>
                                    </p:anim>
                                    <p:animScale>
                                      <p:cBhvr>
                                        <p:cTn id="44" dur="26">
                                          <p:stCondLst>
                                            <p:cond delay="650"/>
                                          </p:stCondLst>
                                        </p:cTn>
                                        <p:tgtEl>
                                          <p:spTgt spid="4">
                                            <p:txEl>
                                              <p:pRg st="0" end="0"/>
                                            </p:txEl>
                                          </p:spTgt>
                                        </p:tgtEl>
                                      </p:cBhvr>
                                      <p:to x="100000" y="60000"/>
                                    </p:animScale>
                                    <p:animScale>
                                      <p:cBhvr>
                                        <p:cTn id="45" dur="166" decel="50000">
                                          <p:stCondLst>
                                            <p:cond delay="676"/>
                                          </p:stCondLst>
                                        </p:cTn>
                                        <p:tgtEl>
                                          <p:spTgt spid="4">
                                            <p:txEl>
                                              <p:pRg st="0" end="0"/>
                                            </p:txEl>
                                          </p:spTgt>
                                        </p:tgtEl>
                                      </p:cBhvr>
                                      <p:to x="100000" y="100000"/>
                                    </p:animScale>
                                    <p:animScale>
                                      <p:cBhvr>
                                        <p:cTn id="46" dur="26">
                                          <p:stCondLst>
                                            <p:cond delay="1312"/>
                                          </p:stCondLst>
                                        </p:cTn>
                                        <p:tgtEl>
                                          <p:spTgt spid="4">
                                            <p:txEl>
                                              <p:pRg st="0" end="0"/>
                                            </p:txEl>
                                          </p:spTgt>
                                        </p:tgtEl>
                                      </p:cBhvr>
                                      <p:to x="100000" y="80000"/>
                                    </p:animScale>
                                    <p:animScale>
                                      <p:cBhvr>
                                        <p:cTn id="47" dur="166" decel="50000">
                                          <p:stCondLst>
                                            <p:cond delay="1338"/>
                                          </p:stCondLst>
                                        </p:cTn>
                                        <p:tgtEl>
                                          <p:spTgt spid="4">
                                            <p:txEl>
                                              <p:pRg st="0" end="0"/>
                                            </p:txEl>
                                          </p:spTgt>
                                        </p:tgtEl>
                                      </p:cBhvr>
                                      <p:to x="100000" y="100000"/>
                                    </p:animScale>
                                    <p:animScale>
                                      <p:cBhvr>
                                        <p:cTn id="48" dur="26">
                                          <p:stCondLst>
                                            <p:cond delay="1642"/>
                                          </p:stCondLst>
                                        </p:cTn>
                                        <p:tgtEl>
                                          <p:spTgt spid="4">
                                            <p:txEl>
                                              <p:pRg st="0" end="0"/>
                                            </p:txEl>
                                          </p:spTgt>
                                        </p:tgtEl>
                                      </p:cBhvr>
                                      <p:to x="100000" y="90000"/>
                                    </p:animScale>
                                    <p:animScale>
                                      <p:cBhvr>
                                        <p:cTn id="49" dur="166" decel="50000">
                                          <p:stCondLst>
                                            <p:cond delay="1668"/>
                                          </p:stCondLst>
                                        </p:cTn>
                                        <p:tgtEl>
                                          <p:spTgt spid="4">
                                            <p:txEl>
                                              <p:pRg st="0" end="0"/>
                                            </p:txEl>
                                          </p:spTgt>
                                        </p:tgtEl>
                                      </p:cBhvr>
                                      <p:to x="100000" y="100000"/>
                                    </p:animScale>
                                    <p:animScale>
                                      <p:cBhvr>
                                        <p:cTn id="50" dur="26">
                                          <p:stCondLst>
                                            <p:cond delay="1808"/>
                                          </p:stCondLst>
                                        </p:cTn>
                                        <p:tgtEl>
                                          <p:spTgt spid="4">
                                            <p:txEl>
                                              <p:pRg st="0" end="0"/>
                                            </p:txEl>
                                          </p:spTgt>
                                        </p:tgtEl>
                                      </p:cBhvr>
                                      <p:to x="100000" y="95000"/>
                                    </p:animScale>
                                    <p:animScale>
                                      <p:cBhvr>
                                        <p:cTn id="51" dur="166" decel="50000">
                                          <p:stCondLst>
                                            <p:cond delay="1834"/>
                                          </p:stCondLst>
                                        </p:cTn>
                                        <p:tgtEl>
                                          <p:spTgt spid="4">
                                            <p:txEl>
                                              <p:pRg st="0" end="0"/>
                                            </p:txEl>
                                          </p:spTgt>
                                        </p:tgtEl>
                                      </p:cBhvr>
                                      <p:to x="100000" y="100000"/>
                                    </p:animScale>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fade">
                                      <p:cBhvr>
                                        <p:cTn id="56" dur="500"/>
                                        <p:tgtEl>
                                          <p:spTgt spid="7"/>
                                        </p:tgtEl>
                                      </p:cBhvr>
                                    </p:animEffect>
                                  </p:childTnLst>
                                </p:cTn>
                              </p:par>
                            </p:childTnLst>
                          </p:cTn>
                        </p:par>
                      </p:childTnLst>
                    </p:cTn>
                  </p:par>
                  <p:par>
                    <p:cTn id="57" fill="hold">
                      <p:stCondLst>
                        <p:cond delay="indefinite"/>
                      </p:stCondLst>
                      <p:childTnLst>
                        <p:par>
                          <p:cTn id="58" fill="hold">
                            <p:stCondLst>
                              <p:cond delay="0"/>
                            </p:stCondLst>
                            <p:childTnLst>
                              <p:par>
                                <p:cTn id="59" presetID="26" presetClass="entr" presetSubtype="0" fill="hold" grpId="0" nodeType="clickEffect">
                                  <p:stCondLst>
                                    <p:cond delay="0"/>
                                  </p:stCondLst>
                                  <p:childTnLst>
                                    <p:set>
                                      <p:cBhvr>
                                        <p:cTn id="60" dur="1" fill="hold">
                                          <p:stCondLst>
                                            <p:cond delay="0"/>
                                          </p:stCondLst>
                                        </p:cTn>
                                        <p:tgtEl>
                                          <p:spTgt spid="10">
                                            <p:txEl>
                                              <p:pRg st="0" end="0"/>
                                            </p:txEl>
                                          </p:spTgt>
                                        </p:tgtEl>
                                        <p:attrNameLst>
                                          <p:attrName>style.visibility</p:attrName>
                                        </p:attrNameLst>
                                      </p:cBhvr>
                                      <p:to>
                                        <p:strVal val="visible"/>
                                      </p:to>
                                    </p:set>
                                    <p:animEffect transition="in" filter="wipe(down)">
                                      <p:cBhvr>
                                        <p:cTn id="61" dur="580">
                                          <p:stCondLst>
                                            <p:cond delay="0"/>
                                          </p:stCondLst>
                                        </p:cTn>
                                        <p:tgtEl>
                                          <p:spTgt spid="10">
                                            <p:txEl>
                                              <p:pRg st="0" end="0"/>
                                            </p:txEl>
                                          </p:spTgt>
                                        </p:tgtEl>
                                      </p:cBhvr>
                                    </p:animEffect>
                                    <p:anim calcmode="lin" valueType="num">
                                      <p:cBhvr>
                                        <p:cTn id="62" dur="1822" tmFilter="0,0; 0.14,0.36; 0.43,0.73; 0.71,0.91; 1.0,1.0">
                                          <p:stCondLst>
                                            <p:cond delay="0"/>
                                          </p:stCondLst>
                                        </p:cTn>
                                        <p:tgtEl>
                                          <p:spTgt spid="10">
                                            <p:txEl>
                                              <p:pRg st="0" end="0"/>
                                            </p:txEl>
                                          </p:spTgt>
                                        </p:tgtEl>
                                        <p:attrNameLst>
                                          <p:attrName>ppt_x</p:attrName>
                                        </p:attrNameLst>
                                      </p:cBhvr>
                                      <p:tavLst>
                                        <p:tav tm="0">
                                          <p:val>
                                            <p:strVal val="#ppt_x-0.25"/>
                                          </p:val>
                                        </p:tav>
                                        <p:tav tm="100000">
                                          <p:val>
                                            <p:strVal val="#ppt_x"/>
                                          </p:val>
                                        </p:tav>
                                      </p:tavLst>
                                    </p:anim>
                                    <p:anim calcmode="lin" valueType="num">
                                      <p:cBhvr>
                                        <p:cTn id="63" dur="664" tmFilter="0.0,0.0; 0.25,0.07; 0.50,0.2; 0.75,0.467; 1.0,1.0">
                                          <p:stCondLst>
                                            <p:cond delay="0"/>
                                          </p:stCondLst>
                                        </p:cTn>
                                        <p:tgtEl>
                                          <p:spTgt spid="10">
                                            <p:txEl>
                                              <p:pRg st="0" end="0"/>
                                            </p:txEl>
                                          </p:spTgt>
                                        </p:tgtEl>
                                        <p:attrNameLst>
                                          <p:attrName>ppt_y</p:attrName>
                                        </p:attrNameLst>
                                      </p:cBhvr>
                                      <p:tavLst>
                                        <p:tav tm="0" fmla="#ppt_y-sin(pi*$)/3">
                                          <p:val>
                                            <p:fltVal val="0.5"/>
                                          </p:val>
                                        </p:tav>
                                        <p:tav tm="100000">
                                          <p:val>
                                            <p:fltVal val="1"/>
                                          </p:val>
                                        </p:tav>
                                      </p:tavLst>
                                    </p:anim>
                                    <p:anim calcmode="lin" valueType="num">
                                      <p:cBhvr>
                                        <p:cTn id="64" dur="664" tmFilter="0, 0; 0.125,0.2665; 0.25,0.4; 0.375,0.465; 0.5,0.5;  0.625,0.535; 0.75,0.6; 0.875,0.7335; 1,1">
                                          <p:stCondLst>
                                            <p:cond delay="664"/>
                                          </p:stCondLst>
                                        </p:cTn>
                                        <p:tgtEl>
                                          <p:spTgt spid="10">
                                            <p:txEl>
                                              <p:pRg st="0" end="0"/>
                                            </p:txEl>
                                          </p:spTgt>
                                        </p:tgtEl>
                                        <p:attrNameLst>
                                          <p:attrName>ppt_y</p:attrName>
                                        </p:attrNameLst>
                                      </p:cBhvr>
                                      <p:tavLst>
                                        <p:tav tm="0" fmla="#ppt_y-sin(pi*$)/9">
                                          <p:val>
                                            <p:fltVal val="0"/>
                                          </p:val>
                                        </p:tav>
                                        <p:tav tm="100000">
                                          <p:val>
                                            <p:fltVal val="1"/>
                                          </p:val>
                                        </p:tav>
                                      </p:tavLst>
                                    </p:anim>
                                    <p:anim calcmode="lin" valueType="num">
                                      <p:cBhvr>
                                        <p:cTn id="65" dur="332" tmFilter="0, 0; 0.125,0.2665; 0.25,0.4; 0.375,0.465; 0.5,0.5;  0.625,0.535; 0.75,0.6; 0.875,0.7335; 1,1">
                                          <p:stCondLst>
                                            <p:cond delay="1324"/>
                                          </p:stCondLst>
                                        </p:cTn>
                                        <p:tgtEl>
                                          <p:spTgt spid="10">
                                            <p:txEl>
                                              <p:pRg st="0" end="0"/>
                                            </p:txEl>
                                          </p:spTgt>
                                        </p:tgtEl>
                                        <p:attrNameLst>
                                          <p:attrName>ppt_y</p:attrName>
                                        </p:attrNameLst>
                                      </p:cBhvr>
                                      <p:tavLst>
                                        <p:tav tm="0" fmla="#ppt_y-sin(pi*$)/27">
                                          <p:val>
                                            <p:fltVal val="0"/>
                                          </p:val>
                                        </p:tav>
                                        <p:tav tm="100000">
                                          <p:val>
                                            <p:fltVal val="1"/>
                                          </p:val>
                                        </p:tav>
                                      </p:tavLst>
                                    </p:anim>
                                    <p:anim calcmode="lin" valueType="num">
                                      <p:cBhvr>
                                        <p:cTn id="66" dur="164" tmFilter="0, 0; 0.125,0.2665; 0.25,0.4; 0.375,0.465; 0.5,0.5;  0.625,0.535; 0.75,0.6; 0.875,0.7335; 1,1">
                                          <p:stCondLst>
                                            <p:cond delay="1656"/>
                                          </p:stCondLst>
                                        </p:cTn>
                                        <p:tgtEl>
                                          <p:spTgt spid="10">
                                            <p:txEl>
                                              <p:pRg st="0" end="0"/>
                                            </p:txEl>
                                          </p:spTgt>
                                        </p:tgtEl>
                                        <p:attrNameLst>
                                          <p:attrName>ppt_y</p:attrName>
                                        </p:attrNameLst>
                                      </p:cBhvr>
                                      <p:tavLst>
                                        <p:tav tm="0" fmla="#ppt_y-sin(pi*$)/81">
                                          <p:val>
                                            <p:fltVal val="0"/>
                                          </p:val>
                                        </p:tav>
                                        <p:tav tm="100000">
                                          <p:val>
                                            <p:fltVal val="1"/>
                                          </p:val>
                                        </p:tav>
                                      </p:tavLst>
                                    </p:anim>
                                    <p:animScale>
                                      <p:cBhvr>
                                        <p:cTn id="67" dur="26">
                                          <p:stCondLst>
                                            <p:cond delay="650"/>
                                          </p:stCondLst>
                                        </p:cTn>
                                        <p:tgtEl>
                                          <p:spTgt spid="10">
                                            <p:txEl>
                                              <p:pRg st="0" end="0"/>
                                            </p:txEl>
                                          </p:spTgt>
                                        </p:tgtEl>
                                      </p:cBhvr>
                                      <p:to x="100000" y="60000"/>
                                    </p:animScale>
                                    <p:animScale>
                                      <p:cBhvr>
                                        <p:cTn id="68" dur="166" decel="50000">
                                          <p:stCondLst>
                                            <p:cond delay="676"/>
                                          </p:stCondLst>
                                        </p:cTn>
                                        <p:tgtEl>
                                          <p:spTgt spid="10">
                                            <p:txEl>
                                              <p:pRg st="0" end="0"/>
                                            </p:txEl>
                                          </p:spTgt>
                                        </p:tgtEl>
                                      </p:cBhvr>
                                      <p:to x="100000" y="100000"/>
                                    </p:animScale>
                                    <p:animScale>
                                      <p:cBhvr>
                                        <p:cTn id="69" dur="26">
                                          <p:stCondLst>
                                            <p:cond delay="1312"/>
                                          </p:stCondLst>
                                        </p:cTn>
                                        <p:tgtEl>
                                          <p:spTgt spid="10">
                                            <p:txEl>
                                              <p:pRg st="0" end="0"/>
                                            </p:txEl>
                                          </p:spTgt>
                                        </p:tgtEl>
                                      </p:cBhvr>
                                      <p:to x="100000" y="80000"/>
                                    </p:animScale>
                                    <p:animScale>
                                      <p:cBhvr>
                                        <p:cTn id="70" dur="166" decel="50000">
                                          <p:stCondLst>
                                            <p:cond delay="1338"/>
                                          </p:stCondLst>
                                        </p:cTn>
                                        <p:tgtEl>
                                          <p:spTgt spid="10">
                                            <p:txEl>
                                              <p:pRg st="0" end="0"/>
                                            </p:txEl>
                                          </p:spTgt>
                                        </p:tgtEl>
                                      </p:cBhvr>
                                      <p:to x="100000" y="100000"/>
                                    </p:animScale>
                                    <p:animScale>
                                      <p:cBhvr>
                                        <p:cTn id="71" dur="26">
                                          <p:stCondLst>
                                            <p:cond delay="1642"/>
                                          </p:stCondLst>
                                        </p:cTn>
                                        <p:tgtEl>
                                          <p:spTgt spid="10">
                                            <p:txEl>
                                              <p:pRg st="0" end="0"/>
                                            </p:txEl>
                                          </p:spTgt>
                                        </p:tgtEl>
                                      </p:cBhvr>
                                      <p:to x="100000" y="90000"/>
                                    </p:animScale>
                                    <p:animScale>
                                      <p:cBhvr>
                                        <p:cTn id="72" dur="166" decel="50000">
                                          <p:stCondLst>
                                            <p:cond delay="1668"/>
                                          </p:stCondLst>
                                        </p:cTn>
                                        <p:tgtEl>
                                          <p:spTgt spid="10">
                                            <p:txEl>
                                              <p:pRg st="0" end="0"/>
                                            </p:txEl>
                                          </p:spTgt>
                                        </p:tgtEl>
                                      </p:cBhvr>
                                      <p:to x="100000" y="100000"/>
                                    </p:animScale>
                                    <p:animScale>
                                      <p:cBhvr>
                                        <p:cTn id="73" dur="26">
                                          <p:stCondLst>
                                            <p:cond delay="1808"/>
                                          </p:stCondLst>
                                        </p:cTn>
                                        <p:tgtEl>
                                          <p:spTgt spid="10">
                                            <p:txEl>
                                              <p:pRg st="0" end="0"/>
                                            </p:txEl>
                                          </p:spTgt>
                                        </p:tgtEl>
                                      </p:cBhvr>
                                      <p:to x="100000" y="95000"/>
                                    </p:animScale>
                                    <p:animScale>
                                      <p:cBhvr>
                                        <p:cTn id="74" dur="166" decel="50000">
                                          <p:stCondLst>
                                            <p:cond delay="1834"/>
                                          </p:stCondLst>
                                        </p:cTn>
                                        <p:tgtEl>
                                          <p:spTgt spid="10">
                                            <p:txEl>
                                              <p:pRg st="0" end="0"/>
                                            </p:txEl>
                                          </p:spTgt>
                                        </p:tgtEl>
                                      </p:cBhvr>
                                      <p:to x="100000" y="100000"/>
                                    </p:animScale>
                                  </p:childTnLst>
                                </p:cTn>
                              </p:par>
                            </p:childTnLst>
                          </p:cTn>
                        </p:par>
                      </p:childTnLst>
                    </p:cTn>
                  </p:par>
                  <p:par>
                    <p:cTn id="75" fill="hold">
                      <p:stCondLst>
                        <p:cond delay="indefinite"/>
                      </p:stCondLst>
                      <p:childTnLst>
                        <p:par>
                          <p:cTn id="76" fill="hold">
                            <p:stCondLst>
                              <p:cond delay="0"/>
                            </p:stCondLst>
                            <p:childTnLst>
                              <p:par>
                                <p:cTn id="77" presetID="26" presetClass="entr" presetSubtype="0" fill="hold" grpId="0" nodeType="clickEffect">
                                  <p:stCondLst>
                                    <p:cond delay="0"/>
                                  </p:stCondLst>
                                  <p:childTnLst>
                                    <p:set>
                                      <p:cBhvr>
                                        <p:cTn id="78" dur="1" fill="hold">
                                          <p:stCondLst>
                                            <p:cond delay="0"/>
                                          </p:stCondLst>
                                        </p:cTn>
                                        <p:tgtEl>
                                          <p:spTgt spid="12">
                                            <p:txEl>
                                              <p:pRg st="0" end="0"/>
                                            </p:txEl>
                                          </p:spTgt>
                                        </p:tgtEl>
                                        <p:attrNameLst>
                                          <p:attrName>style.visibility</p:attrName>
                                        </p:attrNameLst>
                                      </p:cBhvr>
                                      <p:to>
                                        <p:strVal val="visible"/>
                                      </p:to>
                                    </p:set>
                                    <p:animEffect transition="in" filter="wipe(down)">
                                      <p:cBhvr>
                                        <p:cTn id="79" dur="580">
                                          <p:stCondLst>
                                            <p:cond delay="0"/>
                                          </p:stCondLst>
                                        </p:cTn>
                                        <p:tgtEl>
                                          <p:spTgt spid="12">
                                            <p:txEl>
                                              <p:pRg st="0" end="0"/>
                                            </p:txEl>
                                          </p:spTgt>
                                        </p:tgtEl>
                                      </p:cBhvr>
                                    </p:animEffect>
                                    <p:anim calcmode="lin" valueType="num">
                                      <p:cBhvr>
                                        <p:cTn id="80" dur="1822" tmFilter="0,0; 0.14,0.36; 0.43,0.73; 0.71,0.91; 1.0,1.0">
                                          <p:stCondLst>
                                            <p:cond delay="0"/>
                                          </p:stCondLst>
                                        </p:cTn>
                                        <p:tgtEl>
                                          <p:spTgt spid="12">
                                            <p:txEl>
                                              <p:pRg st="0" end="0"/>
                                            </p:txEl>
                                          </p:spTgt>
                                        </p:tgtEl>
                                        <p:attrNameLst>
                                          <p:attrName>ppt_x</p:attrName>
                                        </p:attrNameLst>
                                      </p:cBhvr>
                                      <p:tavLst>
                                        <p:tav tm="0">
                                          <p:val>
                                            <p:strVal val="#ppt_x-0.25"/>
                                          </p:val>
                                        </p:tav>
                                        <p:tav tm="100000">
                                          <p:val>
                                            <p:strVal val="#ppt_x"/>
                                          </p:val>
                                        </p:tav>
                                      </p:tavLst>
                                    </p:anim>
                                    <p:anim calcmode="lin" valueType="num">
                                      <p:cBhvr>
                                        <p:cTn id="81" dur="664" tmFilter="0.0,0.0; 0.25,0.07; 0.50,0.2; 0.75,0.467; 1.0,1.0">
                                          <p:stCondLst>
                                            <p:cond delay="0"/>
                                          </p:stCondLst>
                                        </p:cTn>
                                        <p:tgtEl>
                                          <p:spTgt spid="12">
                                            <p:txEl>
                                              <p:pRg st="0" end="0"/>
                                            </p:txEl>
                                          </p:spTgt>
                                        </p:tgtEl>
                                        <p:attrNameLst>
                                          <p:attrName>ppt_y</p:attrName>
                                        </p:attrNameLst>
                                      </p:cBhvr>
                                      <p:tavLst>
                                        <p:tav tm="0" fmla="#ppt_y-sin(pi*$)/3">
                                          <p:val>
                                            <p:fltVal val="0.5"/>
                                          </p:val>
                                        </p:tav>
                                        <p:tav tm="100000">
                                          <p:val>
                                            <p:fltVal val="1"/>
                                          </p:val>
                                        </p:tav>
                                      </p:tavLst>
                                    </p:anim>
                                    <p:anim calcmode="lin" valueType="num">
                                      <p:cBhvr>
                                        <p:cTn id="82" dur="664" tmFilter="0, 0; 0.125,0.2665; 0.25,0.4; 0.375,0.465; 0.5,0.5;  0.625,0.535; 0.75,0.6; 0.875,0.7335; 1,1">
                                          <p:stCondLst>
                                            <p:cond delay="664"/>
                                          </p:stCondLst>
                                        </p:cTn>
                                        <p:tgtEl>
                                          <p:spTgt spid="12">
                                            <p:txEl>
                                              <p:pRg st="0" end="0"/>
                                            </p:txEl>
                                          </p:spTgt>
                                        </p:tgtEl>
                                        <p:attrNameLst>
                                          <p:attrName>ppt_y</p:attrName>
                                        </p:attrNameLst>
                                      </p:cBhvr>
                                      <p:tavLst>
                                        <p:tav tm="0" fmla="#ppt_y-sin(pi*$)/9">
                                          <p:val>
                                            <p:fltVal val="0"/>
                                          </p:val>
                                        </p:tav>
                                        <p:tav tm="100000">
                                          <p:val>
                                            <p:fltVal val="1"/>
                                          </p:val>
                                        </p:tav>
                                      </p:tavLst>
                                    </p:anim>
                                    <p:anim calcmode="lin" valueType="num">
                                      <p:cBhvr>
                                        <p:cTn id="83" dur="332" tmFilter="0, 0; 0.125,0.2665; 0.25,0.4; 0.375,0.465; 0.5,0.5;  0.625,0.535; 0.75,0.6; 0.875,0.7335; 1,1">
                                          <p:stCondLst>
                                            <p:cond delay="1324"/>
                                          </p:stCondLst>
                                        </p:cTn>
                                        <p:tgtEl>
                                          <p:spTgt spid="12">
                                            <p:txEl>
                                              <p:pRg st="0" end="0"/>
                                            </p:txEl>
                                          </p:spTgt>
                                        </p:tgtEl>
                                        <p:attrNameLst>
                                          <p:attrName>ppt_y</p:attrName>
                                        </p:attrNameLst>
                                      </p:cBhvr>
                                      <p:tavLst>
                                        <p:tav tm="0" fmla="#ppt_y-sin(pi*$)/27">
                                          <p:val>
                                            <p:fltVal val="0"/>
                                          </p:val>
                                        </p:tav>
                                        <p:tav tm="100000">
                                          <p:val>
                                            <p:fltVal val="1"/>
                                          </p:val>
                                        </p:tav>
                                      </p:tavLst>
                                    </p:anim>
                                    <p:anim calcmode="lin" valueType="num">
                                      <p:cBhvr>
                                        <p:cTn id="84" dur="164" tmFilter="0, 0; 0.125,0.2665; 0.25,0.4; 0.375,0.465; 0.5,0.5;  0.625,0.535; 0.75,0.6; 0.875,0.7335; 1,1">
                                          <p:stCondLst>
                                            <p:cond delay="1656"/>
                                          </p:stCondLst>
                                        </p:cTn>
                                        <p:tgtEl>
                                          <p:spTgt spid="12">
                                            <p:txEl>
                                              <p:pRg st="0" end="0"/>
                                            </p:txEl>
                                          </p:spTgt>
                                        </p:tgtEl>
                                        <p:attrNameLst>
                                          <p:attrName>ppt_y</p:attrName>
                                        </p:attrNameLst>
                                      </p:cBhvr>
                                      <p:tavLst>
                                        <p:tav tm="0" fmla="#ppt_y-sin(pi*$)/81">
                                          <p:val>
                                            <p:fltVal val="0"/>
                                          </p:val>
                                        </p:tav>
                                        <p:tav tm="100000">
                                          <p:val>
                                            <p:fltVal val="1"/>
                                          </p:val>
                                        </p:tav>
                                      </p:tavLst>
                                    </p:anim>
                                    <p:animScale>
                                      <p:cBhvr>
                                        <p:cTn id="85" dur="26">
                                          <p:stCondLst>
                                            <p:cond delay="650"/>
                                          </p:stCondLst>
                                        </p:cTn>
                                        <p:tgtEl>
                                          <p:spTgt spid="12">
                                            <p:txEl>
                                              <p:pRg st="0" end="0"/>
                                            </p:txEl>
                                          </p:spTgt>
                                        </p:tgtEl>
                                      </p:cBhvr>
                                      <p:to x="100000" y="60000"/>
                                    </p:animScale>
                                    <p:animScale>
                                      <p:cBhvr>
                                        <p:cTn id="86" dur="166" decel="50000">
                                          <p:stCondLst>
                                            <p:cond delay="676"/>
                                          </p:stCondLst>
                                        </p:cTn>
                                        <p:tgtEl>
                                          <p:spTgt spid="12">
                                            <p:txEl>
                                              <p:pRg st="0" end="0"/>
                                            </p:txEl>
                                          </p:spTgt>
                                        </p:tgtEl>
                                      </p:cBhvr>
                                      <p:to x="100000" y="100000"/>
                                    </p:animScale>
                                    <p:animScale>
                                      <p:cBhvr>
                                        <p:cTn id="87" dur="26">
                                          <p:stCondLst>
                                            <p:cond delay="1312"/>
                                          </p:stCondLst>
                                        </p:cTn>
                                        <p:tgtEl>
                                          <p:spTgt spid="12">
                                            <p:txEl>
                                              <p:pRg st="0" end="0"/>
                                            </p:txEl>
                                          </p:spTgt>
                                        </p:tgtEl>
                                      </p:cBhvr>
                                      <p:to x="100000" y="80000"/>
                                    </p:animScale>
                                    <p:animScale>
                                      <p:cBhvr>
                                        <p:cTn id="88" dur="166" decel="50000">
                                          <p:stCondLst>
                                            <p:cond delay="1338"/>
                                          </p:stCondLst>
                                        </p:cTn>
                                        <p:tgtEl>
                                          <p:spTgt spid="12">
                                            <p:txEl>
                                              <p:pRg st="0" end="0"/>
                                            </p:txEl>
                                          </p:spTgt>
                                        </p:tgtEl>
                                      </p:cBhvr>
                                      <p:to x="100000" y="100000"/>
                                    </p:animScale>
                                    <p:animScale>
                                      <p:cBhvr>
                                        <p:cTn id="89" dur="26">
                                          <p:stCondLst>
                                            <p:cond delay="1642"/>
                                          </p:stCondLst>
                                        </p:cTn>
                                        <p:tgtEl>
                                          <p:spTgt spid="12">
                                            <p:txEl>
                                              <p:pRg st="0" end="0"/>
                                            </p:txEl>
                                          </p:spTgt>
                                        </p:tgtEl>
                                      </p:cBhvr>
                                      <p:to x="100000" y="90000"/>
                                    </p:animScale>
                                    <p:animScale>
                                      <p:cBhvr>
                                        <p:cTn id="90" dur="166" decel="50000">
                                          <p:stCondLst>
                                            <p:cond delay="1668"/>
                                          </p:stCondLst>
                                        </p:cTn>
                                        <p:tgtEl>
                                          <p:spTgt spid="12">
                                            <p:txEl>
                                              <p:pRg st="0" end="0"/>
                                            </p:txEl>
                                          </p:spTgt>
                                        </p:tgtEl>
                                      </p:cBhvr>
                                      <p:to x="100000" y="100000"/>
                                    </p:animScale>
                                    <p:animScale>
                                      <p:cBhvr>
                                        <p:cTn id="91" dur="26">
                                          <p:stCondLst>
                                            <p:cond delay="1808"/>
                                          </p:stCondLst>
                                        </p:cTn>
                                        <p:tgtEl>
                                          <p:spTgt spid="12">
                                            <p:txEl>
                                              <p:pRg st="0" end="0"/>
                                            </p:txEl>
                                          </p:spTgt>
                                        </p:tgtEl>
                                      </p:cBhvr>
                                      <p:to x="100000" y="95000"/>
                                    </p:animScale>
                                    <p:animScale>
                                      <p:cBhvr>
                                        <p:cTn id="92" dur="166" decel="50000">
                                          <p:stCondLst>
                                            <p:cond delay="1834"/>
                                          </p:stCondLst>
                                        </p:cTn>
                                        <p:tgtEl>
                                          <p:spTgt spid="12">
                                            <p:txEl>
                                              <p:pRg st="0" end="0"/>
                                            </p:txEl>
                                          </p:spTgt>
                                        </p:tgtEl>
                                      </p:cBhvr>
                                      <p:to x="100000" y="100000"/>
                                    </p:animScale>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13"/>
                                        </p:tgtEl>
                                        <p:attrNameLst>
                                          <p:attrName>style.visibility</p:attrName>
                                        </p:attrNameLst>
                                      </p:cBhvr>
                                      <p:to>
                                        <p:strVal val="visible"/>
                                      </p:to>
                                    </p:set>
                                    <p:animEffect transition="in" filter="fade">
                                      <p:cBhvr>
                                        <p:cTn id="97" dur="500"/>
                                        <p:tgtEl>
                                          <p:spTgt spid="13"/>
                                        </p:tgtEl>
                                      </p:cBhvr>
                                    </p:animEffect>
                                  </p:childTnLst>
                                </p:cTn>
                              </p:par>
                            </p:childTnLst>
                          </p:cTn>
                        </p:par>
                      </p:childTnLst>
                    </p:cTn>
                  </p:par>
                  <p:par>
                    <p:cTn id="98" fill="hold">
                      <p:stCondLst>
                        <p:cond delay="indefinite"/>
                      </p:stCondLst>
                      <p:childTnLst>
                        <p:par>
                          <p:cTn id="99" fill="hold">
                            <p:stCondLst>
                              <p:cond delay="0"/>
                            </p:stCondLst>
                            <p:childTnLst>
                              <p:par>
                                <p:cTn id="100" presetID="26" presetClass="entr" presetSubtype="0" fill="hold" grpId="0" nodeType="clickEffect">
                                  <p:stCondLst>
                                    <p:cond delay="0"/>
                                  </p:stCondLst>
                                  <p:childTnLst>
                                    <p:set>
                                      <p:cBhvr>
                                        <p:cTn id="101" dur="1" fill="hold">
                                          <p:stCondLst>
                                            <p:cond delay="0"/>
                                          </p:stCondLst>
                                        </p:cTn>
                                        <p:tgtEl>
                                          <p:spTgt spid="15">
                                            <p:txEl>
                                              <p:pRg st="0" end="0"/>
                                            </p:txEl>
                                          </p:spTgt>
                                        </p:tgtEl>
                                        <p:attrNameLst>
                                          <p:attrName>style.visibility</p:attrName>
                                        </p:attrNameLst>
                                      </p:cBhvr>
                                      <p:to>
                                        <p:strVal val="visible"/>
                                      </p:to>
                                    </p:set>
                                    <p:animEffect transition="in" filter="wipe(down)">
                                      <p:cBhvr>
                                        <p:cTn id="102" dur="580">
                                          <p:stCondLst>
                                            <p:cond delay="0"/>
                                          </p:stCondLst>
                                        </p:cTn>
                                        <p:tgtEl>
                                          <p:spTgt spid="15">
                                            <p:txEl>
                                              <p:pRg st="0" end="0"/>
                                            </p:txEl>
                                          </p:spTgt>
                                        </p:tgtEl>
                                      </p:cBhvr>
                                    </p:animEffect>
                                    <p:anim calcmode="lin" valueType="num">
                                      <p:cBhvr>
                                        <p:cTn id="103" dur="1822" tmFilter="0,0; 0.14,0.36; 0.43,0.73; 0.71,0.91; 1.0,1.0">
                                          <p:stCondLst>
                                            <p:cond delay="0"/>
                                          </p:stCondLst>
                                        </p:cTn>
                                        <p:tgtEl>
                                          <p:spTgt spid="15">
                                            <p:txEl>
                                              <p:pRg st="0" end="0"/>
                                            </p:txEl>
                                          </p:spTgt>
                                        </p:tgtEl>
                                        <p:attrNameLst>
                                          <p:attrName>ppt_x</p:attrName>
                                        </p:attrNameLst>
                                      </p:cBhvr>
                                      <p:tavLst>
                                        <p:tav tm="0">
                                          <p:val>
                                            <p:strVal val="#ppt_x-0.25"/>
                                          </p:val>
                                        </p:tav>
                                        <p:tav tm="100000">
                                          <p:val>
                                            <p:strVal val="#ppt_x"/>
                                          </p:val>
                                        </p:tav>
                                      </p:tavLst>
                                    </p:anim>
                                    <p:anim calcmode="lin" valueType="num">
                                      <p:cBhvr>
                                        <p:cTn id="104" dur="664" tmFilter="0.0,0.0; 0.25,0.07; 0.50,0.2; 0.75,0.467; 1.0,1.0">
                                          <p:stCondLst>
                                            <p:cond delay="0"/>
                                          </p:stCondLst>
                                        </p:cTn>
                                        <p:tgtEl>
                                          <p:spTgt spid="15">
                                            <p:txEl>
                                              <p:pRg st="0" end="0"/>
                                            </p:txEl>
                                          </p:spTgt>
                                        </p:tgtEl>
                                        <p:attrNameLst>
                                          <p:attrName>ppt_y</p:attrName>
                                        </p:attrNameLst>
                                      </p:cBhvr>
                                      <p:tavLst>
                                        <p:tav tm="0" fmla="#ppt_y-sin(pi*$)/3">
                                          <p:val>
                                            <p:fltVal val="0.5"/>
                                          </p:val>
                                        </p:tav>
                                        <p:tav tm="100000">
                                          <p:val>
                                            <p:fltVal val="1"/>
                                          </p:val>
                                        </p:tav>
                                      </p:tavLst>
                                    </p:anim>
                                    <p:anim calcmode="lin" valueType="num">
                                      <p:cBhvr>
                                        <p:cTn id="105" dur="664" tmFilter="0, 0; 0.125,0.2665; 0.25,0.4; 0.375,0.465; 0.5,0.5;  0.625,0.535; 0.75,0.6; 0.875,0.7335; 1,1">
                                          <p:stCondLst>
                                            <p:cond delay="664"/>
                                          </p:stCondLst>
                                        </p:cTn>
                                        <p:tgtEl>
                                          <p:spTgt spid="15">
                                            <p:txEl>
                                              <p:pRg st="0" end="0"/>
                                            </p:txEl>
                                          </p:spTgt>
                                        </p:tgtEl>
                                        <p:attrNameLst>
                                          <p:attrName>ppt_y</p:attrName>
                                        </p:attrNameLst>
                                      </p:cBhvr>
                                      <p:tavLst>
                                        <p:tav tm="0" fmla="#ppt_y-sin(pi*$)/9">
                                          <p:val>
                                            <p:fltVal val="0"/>
                                          </p:val>
                                        </p:tav>
                                        <p:tav tm="100000">
                                          <p:val>
                                            <p:fltVal val="1"/>
                                          </p:val>
                                        </p:tav>
                                      </p:tavLst>
                                    </p:anim>
                                    <p:anim calcmode="lin" valueType="num">
                                      <p:cBhvr>
                                        <p:cTn id="106" dur="332" tmFilter="0, 0; 0.125,0.2665; 0.25,0.4; 0.375,0.465; 0.5,0.5;  0.625,0.535; 0.75,0.6; 0.875,0.7335; 1,1">
                                          <p:stCondLst>
                                            <p:cond delay="1324"/>
                                          </p:stCondLst>
                                        </p:cTn>
                                        <p:tgtEl>
                                          <p:spTgt spid="15">
                                            <p:txEl>
                                              <p:pRg st="0" end="0"/>
                                            </p:txEl>
                                          </p:spTgt>
                                        </p:tgtEl>
                                        <p:attrNameLst>
                                          <p:attrName>ppt_y</p:attrName>
                                        </p:attrNameLst>
                                      </p:cBhvr>
                                      <p:tavLst>
                                        <p:tav tm="0" fmla="#ppt_y-sin(pi*$)/27">
                                          <p:val>
                                            <p:fltVal val="0"/>
                                          </p:val>
                                        </p:tav>
                                        <p:tav tm="100000">
                                          <p:val>
                                            <p:fltVal val="1"/>
                                          </p:val>
                                        </p:tav>
                                      </p:tavLst>
                                    </p:anim>
                                    <p:anim calcmode="lin" valueType="num">
                                      <p:cBhvr>
                                        <p:cTn id="107" dur="164" tmFilter="0, 0; 0.125,0.2665; 0.25,0.4; 0.375,0.465; 0.5,0.5;  0.625,0.535; 0.75,0.6; 0.875,0.7335; 1,1">
                                          <p:stCondLst>
                                            <p:cond delay="1656"/>
                                          </p:stCondLst>
                                        </p:cTn>
                                        <p:tgtEl>
                                          <p:spTgt spid="15">
                                            <p:txEl>
                                              <p:pRg st="0" end="0"/>
                                            </p:txEl>
                                          </p:spTgt>
                                        </p:tgtEl>
                                        <p:attrNameLst>
                                          <p:attrName>ppt_y</p:attrName>
                                        </p:attrNameLst>
                                      </p:cBhvr>
                                      <p:tavLst>
                                        <p:tav tm="0" fmla="#ppt_y-sin(pi*$)/81">
                                          <p:val>
                                            <p:fltVal val="0"/>
                                          </p:val>
                                        </p:tav>
                                        <p:tav tm="100000">
                                          <p:val>
                                            <p:fltVal val="1"/>
                                          </p:val>
                                        </p:tav>
                                      </p:tavLst>
                                    </p:anim>
                                    <p:animScale>
                                      <p:cBhvr>
                                        <p:cTn id="108" dur="26">
                                          <p:stCondLst>
                                            <p:cond delay="650"/>
                                          </p:stCondLst>
                                        </p:cTn>
                                        <p:tgtEl>
                                          <p:spTgt spid="15">
                                            <p:txEl>
                                              <p:pRg st="0" end="0"/>
                                            </p:txEl>
                                          </p:spTgt>
                                        </p:tgtEl>
                                      </p:cBhvr>
                                      <p:to x="100000" y="60000"/>
                                    </p:animScale>
                                    <p:animScale>
                                      <p:cBhvr>
                                        <p:cTn id="109" dur="166" decel="50000">
                                          <p:stCondLst>
                                            <p:cond delay="676"/>
                                          </p:stCondLst>
                                        </p:cTn>
                                        <p:tgtEl>
                                          <p:spTgt spid="15">
                                            <p:txEl>
                                              <p:pRg st="0" end="0"/>
                                            </p:txEl>
                                          </p:spTgt>
                                        </p:tgtEl>
                                      </p:cBhvr>
                                      <p:to x="100000" y="100000"/>
                                    </p:animScale>
                                    <p:animScale>
                                      <p:cBhvr>
                                        <p:cTn id="110" dur="26">
                                          <p:stCondLst>
                                            <p:cond delay="1312"/>
                                          </p:stCondLst>
                                        </p:cTn>
                                        <p:tgtEl>
                                          <p:spTgt spid="15">
                                            <p:txEl>
                                              <p:pRg st="0" end="0"/>
                                            </p:txEl>
                                          </p:spTgt>
                                        </p:tgtEl>
                                      </p:cBhvr>
                                      <p:to x="100000" y="80000"/>
                                    </p:animScale>
                                    <p:animScale>
                                      <p:cBhvr>
                                        <p:cTn id="111" dur="166" decel="50000">
                                          <p:stCondLst>
                                            <p:cond delay="1338"/>
                                          </p:stCondLst>
                                        </p:cTn>
                                        <p:tgtEl>
                                          <p:spTgt spid="15">
                                            <p:txEl>
                                              <p:pRg st="0" end="0"/>
                                            </p:txEl>
                                          </p:spTgt>
                                        </p:tgtEl>
                                      </p:cBhvr>
                                      <p:to x="100000" y="100000"/>
                                    </p:animScale>
                                    <p:animScale>
                                      <p:cBhvr>
                                        <p:cTn id="112" dur="26">
                                          <p:stCondLst>
                                            <p:cond delay="1642"/>
                                          </p:stCondLst>
                                        </p:cTn>
                                        <p:tgtEl>
                                          <p:spTgt spid="15">
                                            <p:txEl>
                                              <p:pRg st="0" end="0"/>
                                            </p:txEl>
                                          </p:spTgt>
                                        </p:tgtEl>
                                      </p:cBhvr>
                                      <p:to x="100000" y="90000"/>
                                    </p:animScale>
                                    <p:animScale>
                                      <p:cBhvr>
                                        <p:cTn id="113" dur="166" decel="50000">
                                          <p:stCondLst>
                                            <p:cond delay="1668"/>
                                          </p:stCondLst>
                                        </p:cTn>
                                        <p:tgtEl>
                                          <p:spTgt spid="15">
                                            <p:txEl>
                                              <p:pRg st="0" end="0"/>
                                            </p:txEl>
                                          </p:spTgt>
                                        </p:tgtEl>
                                      </p:cBhvr>
                                      <p:to x="100000" y="100000"/>
                                    </p:animScale>
                                    <p:animScale>
                                      <p:cBhvr>
                                        <p:cTn id="114" dur="26">
                                          <p:stCondLst>
                                            <p:cond delay="1808"/>
                                          </p:stCondLst>
                                        </p:cTn>
                                        <p:tgtEl>
                                          <p:spTgt spid="15">
                                            <p:txEl>
                                              <p:pRg st="0" end="0"/>
                                            </p:txEl>
                                          </p:spTgt>
                                        </p:tgtEl>
                                      </p:cBhvr>
                                      <p:to x="100000" y="95000"/>
                                    </p:animScale>
                                    <p:animScale>
                                      <p:cBhvr>
                                        <p:cTn id="115" dur="166" decel="50000">
                                          <p:stCondLst>
                                            <p:cond delay="1834"/>
                                          </p:stCondLst>
                                        </p:cTn>
                                        <p:tgtEl>
                                          <p:spTgt spid="15">
                                            <p:txEl>
                                              <p:pRg st="0" end="0"/>
                                            </p:txEl>
                                          </p:spTgt>
                                        </p:tgtEl>
                                      </p:cBhvr>
                                      <p:to x="100000" y="100000"/>
                                    </p:animScale>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11"/>
                                        </p:tgtEl>
                                        <p:attrNameLst>
                                          <p:attrName>style.visibility</p:attrName>
                                        </p:attrNameLst>
                                      </p:cBhvr>
                                      <p:to>
                                        <p:strVal val="visible"/>
                                      </p:to>
                                    </p:set>
                                    <p:animEffect transition="in" filter="fade">
                                      <p:cBhvr>
                                        <p:cTn id="120" dur="500"/>
                                        <p:tgtEl>
                                          <p:spTgt spid="11"/>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nodeType="clickEffect">
                                  <p:stCondLst>
                                    <p:cond delay="0"/>
                                  </p:stCondLst>
                                  <p:childTnLst>
                                    <p:set>
                                      <p:cBhvr>
                                        <p:cTn id="124" dur="1" fill="hold">
                                          <p:stCondLst>
                                            <p:cond delay="0"/>
                                          </p:stCondLst>
                                        </p:cTn>
                                        <p:tgtEl>
                                          <p:spTgt spid="5"/>
                                        </p:tgtEl>
                                        <p:attrNameLst>
                                          <p:attrName>style.visibility</p:attrName>
                                        </p:attrNameLst>
                                      </p:cBhvr>
                                      <p:to>
                                        <p:strVal val="visible"/>
                                      </p:to>
                                    </p:set>
                                    <p:animEffect transition="in" filter="fade">
                                      <p:cBhvr>
                                        <p:cTn id="1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10" grpId="0" build="p"/>
      <p:bldP spid="12" grpId="0" build="p"/>
      <p:bldP spid="1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3795" y="33676"/>
            <a:ext cx="10353762" cy="1257300"/>
          </a:xfrm>
        </p:spPr>
        <p:txBody>
          <a:bodyPr>
            <a:normAutofit/>
          </a:bodyPr>
          <a:lstStyle/>
          <a:p>
            <a:r>
              <a:rPr lang="en-US" dirty="0">
                <a:latin typeface="Times New Roman" panose="02020603050405020304" pitchFamily="18" charset="0"/>
                <a:cs typeface="Times New Roman" panose="02020603050405020304" pitchFamily="18" charset="0"/>
              </a:rPr>
              <a:t>CON’s IN EXISTING SYSTEM</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4B3C1D4-B4C6-CE2F-33E7-7AEDB2ADB7EA}"/>
              </a:ext>
            </a:extLst>
          </p:cNvPr>
          <p:cNvSpPr>
            <a:spLocks noGrp="1"/>
          </p:cNvSpPr>
          <p:nvPr>
            <p:ph idx="1"/>
          </p:nvPr>
        </p:nvSpPr>
        <p:spPr>
          <a:xfrm>
            <a:off x="435834" y="1138424"/>
            <a:ext cx="11309683" cy="5567176"/>
          </a:xfrm>
        </p:spPr>
        <p:txBody>
          <a:bodyPr>
            <a:noAutofit/>
          </a:bodyPr>
          <a:lstStyle/>
          <a:p>
            <a:pPr marL="36900" indent="0" algn="just" fontAlgn="base">
              <a:buNone/>
            </a:pPr>
            <a:r>
              <a:rPr lang="en-US" sz="2400" b="1" i="0" dirty="0">
                <a:effectLst/>
              </a:rPr>
              <a:t>1.</a:t>
            </a:r>
            <a:r>
              <a:rPr lang="en-US" sz="2400" b="0" i="0" dirty="0">
                <a:effectLst/>
              </a:rPr>
              <a:t>      </a:t>
            </a:r>
            <a:r>
              <a:rPr lang="en-US" sz="2400" b="1" i="0" dirty="0">
                <a:effectLst/>
              </a:rPr>
              <a:t>Physical Disabilities</a:t>
            </a:r>
            <a:endParaRPr lang="en-US" sz="2400" b="0" i="0" dirty="0">
              <a:effectLst/>
            </a:endParaRPr>
          </a:p>
          <a:p>
            <a:pPr marL="36900" indent="0" algn="just" fontAlgn="base">
              <a:buNone/>
            </a:pPr>
            <a:r>
              <a:rPr lang="en-US" sz="2400" b="0" i="0" dirty="0">
                <a:effectLst/>
              </a:rPr>
              <a:t>The authentication system only recognizes traits that were entered and fail to recognize the user if their physical traits change even the slightest. Here are a few reasons why traits might change:</a:t>
            </a:r>
          </a:p>
          <a:p>
            <a:pPr marL="36900" indent="0" algn="just" fontAlgn="base">
              <a:buNone/>
            </a:pPr>
            <a:r>
              <a:rPr lang="en-US" sz="2400" b="0" i="0" dirty="0">
                <a:effectLst/>
              </a:rPr>
              <a:t>        A burnt or damaged finger</a:t>
            </a:r>
          </a:p>
          <a:p>
            <a:pPr marL="36900" indent="0" algn="just" fontAlgn="base">
              <a:buNone/>
            </a:pPr>
            <a:r>
              <a:rPr lang="en-US" sz="2400" b="0" i="0" dirty="0">
                <a:effectLst/>
              </a:rPr>
              <a:t>        A retina transplants</a:t>
            </a:r>
          </a:p>
          <a:p>
            <a:pPr marL="36900" indent="0" algn="just" fontAlgn="base">
              <a:buNone/>
            </a:pPr>
            <a:r>
              <a:rPr lang="en-US" sz="2400" b="0" i="0" dirty="0">
                <a:effectLst/>
              </a:rPr>
              <a:t>        Tattooed hands</a:t>
            </a:r>
          </a:p>
          <a:p>
            <a:pPr marL="36900" indent="0" algn="just" fontAlgn="base">
              <a:buNone/>
            </a:pPr>
            <a:r>
              <a:rPr lang="en-US" sz="2400" b="0" i="0" dirty="0">
                <a:effectLst/>
              </a:rPr>
              <a:t>        If the user is wearing lenses (and usually doesn’t) or vice versa</a:t>
            </a:r>
          </a:p>
          <a:p>
            <a:pPr marL="36900" indent="0" algn="just" fontAlgn="base">
              <a:buNone/>
            </a:pPr>
            <a:r>
              <a:rPr lang="en-US" sz="2400" b="1" dirty="0">
                <a:effectLst/>
              </a:rPr>
              <a:t>2.</a:t>
            </a:r>
            <a:r>
              <a:rPr lang="en-US" sz="2400" dirty="0">
                <a:effectLst/>
              </a:rPr>
              <a:t>      </a:t>
            </a:r>
            <a:r>
              <a:rPr lang="en-US" sz="2400" b="1" dirty="0">
                <a:effectLst/>
              </a:rPr>
              <a:t>Time Consuming</a:t>
            </a:r>
            <a:endParaRPr lang="en-US" sz="2400" dirty="0">
              <a:effectLst/>
            </a:endParaRPr>
          </a:p>
          <a:p>
            <a:pPr marL="36900" indent="0" algn="just" fontAlgn="base">
              <a:buNone/>
            </a:pPr>
            <a:r>
              <a:rPr lang="en-US" sz="2400" dirty="0">
                <a:effectLst/>
              </a:rPr>
              <a:t>For biometrics like finger print scanner it takes lot of time to scan everyone’s impressions one after another.</a:t>
            </a:r>
          </a:p>
          <a:p>
            <a:pPr marL="36900" indent="0" algn="just" fontAlgn="base">
              <a:buNone/>
            </a:pPr>
            <a:endParaRPr lang="en-US" sz="2400" b="0" i="0" dirty="0">
              <a:effectLst/>
            </a:endParaRPr>
          </a:p>
        </p:txBody>
      </p:sp>
      <p:sp>
        <p:nvSpPr>
          <p:cNvPr id="4" name="TextBox 3">
            <a:extLst>
              <a:ext uri="{FF2B5EF4-FFF2-40B4-BE49-F238E27FC236}">
                <a16:creationId xmlns:a16="http://schemas.microsoft.com/office/drawing/2014/main" id="{59042A71-4F72-FAE8-F110-824EE6521583}"/>
              </a:ext>
            </a:extLst>
          </p:cNvPr>
          <p:cNvSpPr txBox="1"/>
          <p:nvPr/>
        </p:nvSpPr>
        <p:spPr>
          <a:xfrm>
            <a:off x="17256" y="5754"/>
            <a:ext cx="1880558" cy="307777"/>
          </a:xfrm>
          <a:prstGeom prst="rect">
            <a:avLst/>
          </a:prstGeom>
          <a:noFill/>
        </p:spPr>
        <p:txBody>
          <a:bodyPr wrap="square" rtlCol="0">
            <a:spAutoFit/>
          </a:bodyPr>
          <a:lstStyle/>
          <a:p>
            <a:r>
              <a:rPr lang="en-US" sz="1400" b="1" i="1" dirty="0">
                <a:solidFill>
                  <a:schemeClr val="tx2"/>
                </a:solidFill>
                <a:effectLst>
                  <a:outerShdw blurRad="38100" dist="38100" dir="2700000" algn="tl">
                    <a:srgbClr val="000000">
                      <a:alpha val="43137"/>
                    </a:srgbClr>
                  </a:outerShdw>
                </a:effectLst>
              </a:rPr>
              <a:t>Continued….</a:t>
            </a:r>
            <a:endParaRPr lang="en-IN" sz="1400" b="1" i="1" dirty="0">
              <a:solidFill>
                <a:schemeClr val="tx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7016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3">
                                            <p:txEl>
                                              <p:pRg st="0" end="0"/>
                                            </p:txEl>
                                          </p:spTgt>
                                        </p:tgtEl>
                                      </p:cBhvr>
                                    </p:animEffect>
                                    <p:animScale>
                                      <p:cBhvr>
                                        <p:cTn id="15" dur="250" autoRev="1" fill="hold"/>
                                        <p:tgtEl>
                                          <p:spTgt spid="3">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EA319D-695F-AC5D-F469-3D6A9045E224}"/>
              </a:ext>
            </a:extLst>
          </p:cNvPr>
          <p:cNvSpPr>
            <a:spLocks noGrp="1"/>
          </p:cNvSpPr>
          <p:nvPr>
            <p:ph type="body" idx="1"/>
          </p:nvPr>
        </p:nvSpPr>
        <p:spPr>
          <a:xfrm>
            <a:off x="362309" y="422686"/>
            <a:ext cx="11693333" cy="6228271"/>
          </a:xfrm>
        </p:spPr>
        <p:txBody>
          <a:bodyPr>
            <a:noAutofit/>
          </a:bodyPr>
          <a:lstStyle/>
          <a:p>
            <a:pPr marL="36900" algn="just" fontAlgn="base"/>
            <a:r>
              <a:rPr lang="en-US" sz="2400" b="1" dirty="0">
                <a:solidFill>
                  <a:schemeClr val="tx2"/>
                </a:solidFill>
                <a:effectLst/>
              </a:rPr>
              <a:t>3.</a:t>
            </a:r>
            <a:r>
              <a:rPr lang="en-US" sz="2400" dirty="0">
                <a:solidFill>
                  <a:schemeClr val="tx2"/>
                </a:solidFill>
                <a:effectLst/>
              </a:rPr>
              <a:t>      </a:t>
            </a:r>
            <a:r>
              <a:rPr lang="en-US" sz="2400" b="1" dirty="0">
                <a:solidFill>
                  <a:schemeClr val="tx2"/>
                </a:solidFill>
                <a:effectLst/>
              </a:rPr>
              <a:t>Expensive on the Pocket</a:t>
            </a:r>
            <a:endParaRPr lang="en-US" sz="2400" dirty="0">
              <a:solidFill>
                <a:schemeClr val="tx2"/>
              </a:solidFill>
              <a:effectLst/>
            </a:endParaRPr>
          </a:p>
          <a:p>
            <a:pPr marL="36900" algn="just" fontAlgn="base"/>
            <a:r>
              <a:rPr lang="en-US" sz="2400" dirty="0">
                <a:solidFill>
                  <a:schemeClr val="tx2"/>
                </a:solidFill>
                <a:effectLst/>
              </a:rPr>
              <a:t>While the system is reliable and handy, the cost is not easy on the pocket. In biometric system the setup, integration, and hardware can be costly, especially for small businesses.</a:t>
            </a:r>
          </a:p>
          <a:p>
            <a:pPr algn="just" fontAlgn="base"/>
            <a:r>
              <a:rPr lang="en-US" sz="2400" b="1" i="0" dirty="0">
                <a:solidFill>
                  <a:schemeClr val="tx2"/>
                </a:solidFill>
                <a:effectLst/>
              </a:rPr>
              <a:t>4.</a:t>
            </a:r>
            <a:r>
              <a:rPr lang="en-US" sz="2400" b="0" i="0" dirty="0">
                <a:solidFill>
                  <a:schemeClr val="tx2"/>
                </a:solidFill>
                <a:effectLst/>
              </a:rPr>
              <a:t>      </a:t>
            </a:r>
            <a:r>
              <a:rPr lang="en-US" sz="2400" b="1" i="0" dirty="0">
                <a:solidFill>
                  <a:schemeClr val="tx2"/>
                </a:solidFill>
                <a:effectLst/>
              </a:rPr>
              <a:t>Scanner Issues</a:t>
            </a:r>
            <a:endParaRPr lang="en-US" sz="2400" b="0" i="0" dirty="0">
              <a:solidFill>
                <a:schemeClr val="tx2"/>
              </a:solidFill>
              <a:effectLst/>
            </a:endParaRPr>
          </a:p>
          <a:p>
            <a:pPr algn="just" fontAlgn="base"/>
            <a:r>
              <a:rPr lang="en-US" sz="2400" b="0" i="0" dirty="0">
                <a:solidFill>
                  <a:schemeClr val="tx2"/>
                </a:solidFill>
                <a:effectLst/>
              </a:rPr>
              <a:t>Some biometric systems can face scanning issues if there is even a slight change, especially if the company is using retina scanning. Iris scanning is still not 100% reliable because the system will fail if the user has long eyelashes, different eye color, or a reflection in the cornea.</a:t>
            </a:r>
          </a:p>
          <a:p>
            <a:pPr algn="just" fontAlgn="base"/>
            <a:r>
              <a:rPr lang="en-US" sz="2400" b="1" dirty="0">
                <a:solidFill>
                  <a:schemeClr val="tx2"/>
                </a:solidFill>
                <a:effectLst/>
              </a:rPr>
              <a:t>5.</a:t>
            </a:r>
            <a:r>
              <a:rPr lang="en-US" sz="2400" dirty="0">
                <a:solidFill>
                  <a:schemeClr val="tx2"/>
                </a:solidFill>
                <a:effectLst/>
              </a:rPr>
              <a:t>      </a:t>
            </a:r>
            <a:r>
              <a:rPr lang="en-US" sz="2400" b="1" dirty="0">
                <a:solidFill>
                  <a:schemeClr val="tx2"/>
                </a:solidFill>
                <a:effectLst/>
              </a:rPr>
              <a:t>Fake Positives</a:t>
            </a:r>
            <a:endParaRPr lang="en-US" sz="2400" dirty="0">
              <a:solidFill>
                <a:schemeClr val="tx2"/>
              </a:solidFill>
              <a:effectLst/>
            </a:endParaRPr>
          </a:p>
          <a:p>
            <a:pPr marL="36900" algn="just" fontAlgn="base"/>
            <a:r>
              <a:rPr lang="en-US" sz="2400" dirty="0">
                <a:solidFill>
                  <a:schemeClr val="tx2"/>
                </a:solidFill>
                <a:effectLst/>
              </a:rPr>
              <a:t>Hacking is an undying cyber theft, which means that hackers can easily manipulate stolen biometric data to create fake positives. </a:t>
            </a:r>
          </a:p>
          <a:p>
            <a:pPr algn="just" fontAlgn="base"/>
            <a:r>
              <a:rPr lang="en-US" sz="2400" b="1" dirty="0">
                <a:solidFill>
                  <a:schemeClr val="tx2"/>
                </a:solidFill>
                <a:effectLst/>
              </a:rPr>
              <a:t>6.</a:t>
            </a:r>
            <a:r>
              <a:rPr lang="en-US" sz="2400" dirty="0">
                <a:solidFill>
                  <a:schemeClr val="tx2"/>
                </a:solidFill>
                <a:effectLst/>
              </a:rPr>
              <a:t>      </a:t>
            </a:r>
            <a:r>
              <a:rPr lang="en-US" sz="2400" b="1" dirty="0">
                <a:solidFill>
                  <a:schemeClr val="tx2"/>
                </a:solidFill>
                <a:effectLst/>
              </a:rPr>
              <a:t>No Remote Access</a:t>
            </a:r>
            <a:endParaRPr lang="en-US" sz="2400" dirty="0">
              <a:solidFill>
                <a:schemeClr val="tx2"/>
              </a:solidFill>
              <a:effectLst/>
            </a:endParaRPr>
          </a:p>
          <a:p>
            <a:pPr algn="just" fontAlgn="base"/>
            <a:r>
              <a:rPr lang="en-US" sz="2400" dirty="0">
                <a:solidFill>
                  <a:schemeClr val="tx2"/>
                </a:solidFill>
                <a:effectLst/>
              </a:rPr>
              <a:t>In a crisis, like a security breach, HR professionals cannot access the system ‘remotely’ to try and eliminate sensitive data, which is a major disadvantage for the system.</a:t>
            </a:r>
          </a:p>
          <a:p>
            <a:pPr marL="36900" algn="just" fontAlgn="base"/>
            <a:endParaRPr lang="en-IN" sz="2400" dirty="0">
              <a:solidFill>
                <a:schemeClr val="tx2"/>
              </a:solidFill>
            </a:endParaRPr>
          </a:p>
          <a:p>
            <a:pPr algn="just" fontAlgn="base"/>
            <a:endParaRPr lang="en-US" sz="2400" b="0" i="0" dirty="0">
              <a:solidFill>
                <a:schemeClr val="tx2"/>
              </a:solidFill>
              <a:effectLst/>
            </a:endParaRPr>
          </a:p>
          <a:p>
            <a:pPr algn="just" fontAlgn="base"/>
            <a:endParaRPr lang="en-US" sz="2400" b="0" i="0" dirty="0">
              <a:solidFill>
                <a:schemeClr val="tx2"/>
              </a:solidFill>
              <a:effectLst/>
            </a:endParaRPr>
          </a:p>
          <a:p>
            <a:pPr algn="just"/>
            <a:endParaRPr lang="en-IN" sz="2400" dirty="0">
              <a:solidFill>
                <a:schemeClr val="tx2"/>
              </a:solidFill>
            </a:endParaRPr>
          </a:p>
        </p:txBody>
      </p:sp>
      <p:sp>
        <p:nvSpPr>
          <p:cNvPr id="2" name="Title 1">
            <a:extLst>
              <a:ext uri="{FF2B5EF4-FFF2-40B4-BE49-F238E27FC236}">
                <a16:creationId xmlns:a16="http://schemas.microsoft.com/office/drawing/2014/main" id="{38B5B47B-D3A6-1B7B-E41C-FE1F9E84BB06}"/>
              </a:ext>
            </a:extLst>
          </p:cNvPr>
          <p:cNvSpPr txBox="1">
            <a:spLocks noGrp="1"/>
          </p:cNvSpPr>
          <p:nvPr>
            <p:ph type="title" idx="4294967295"/>
          </p:nvPr>
        </p:nvSpPr>
        <p:spPr>
          <a:xfrm>
            <a:off x="0" y="1605"/>
            <a:ext cx="1880558" cy="307777"/>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1" u="none" strike="noStrike" kern="1200" cap="none" spc="0" normalizeH="0" baseline="0" noProof="0" dirty="0">
                <a:ln>
                  <a:noFill/>
                </a:ln>
                <a:solidFill>
                  <a:schemeClr val="tx2"/>
                </a:solidFill>
                <a:effectLst>
                  <a:outerShdw blurRad="38100" dist="38100" dir="2700000" algn="tl">
                    <a:srgbClr val="000000">
                      <a:alpha val="43137"/>
                    </a:srgbClr>
                  </a:outerShdw>
                </a:effectLst>
                <a:uLnTx/>
                <a:uFillTx/>
                <a:latin typeface="+mn-lt"/>
                <a:ea typeface="+mn-ea"/>
                <a:cs typeface="+mn-cs"/>
              </a:rPr>
              <a:t>Continued….</a:t>
            </a:r>
            <a:endParaRPr kumimoji="0" lang="en-IN" sz="1400" b="1" i="1" u="none" strike="noStrike" kern="1200" cap="none" spc="0" normalizeH="0" baseline="0" noProof="0" dirty="0">
              <a:ln>
                <a:noFill/>
              </a:ln>
              <a:solidFill>
                <a:schemeClr val="tx2"/>
              </a:solidFill>
              <a:effectLst>
                <a:outerShdw blurRad="38100" dist="38100" dir="2700000" algn="tl">
                  <a:srgbClr val="000000">
                    <a:alpha val="43137"/>
                  </a:srgbClr>
                </a:outerShdw>
              </a:effectLst>
              <a:uLnTx/>
              <a:uFillTx/>
              <a:latin typeface="+mn-lt"/>
              <a:ea typeface="+mn-ea"/>
              <a:cs typeface="+mn-cs"/>
            </a:endParaRPr>
          </a:p>
        </p:txBody>
      </p:sp>
    </p:spTree>
    <p:extLst>
      <p:ext uri="{BB962C8B-B14F-4D97-AF65-F5344CB8AC3E}">
        <p14:creationId xmlns:p14="http://schemas.microsoft.com/office/powerpoint/2010/main" val="34913610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3795" y="117897"/>
            <a:ext cx="10353762" cy="1257300"/>
          </a:xfrm>
        </p:spPr>
        <p:txBody>
          <a:bodyPr>
            <a:normAutofit/>
          </a:bodyPr>
          <a:lstStyle/>
          <a:p>
            <a:r>
              <a:rPr lang="en-US" dirty="0">
                <a:latin typeface="Times New Roman" panose="02020603050405020304" pitchFamily="18" charset="0"/>
                <a:cs typeface="Times New Roman" panose="02020603050405020304" pitchFamily="18" charset="0"/>
              </a:rPr>
              <a:t>PROPOSED SYSTEM</a:t>
            </a:r>
            <a:endParaRPr lang="en-IN"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8BDD1442-8AA7-4A91-8E0B-1C4423DB5821}"/>
              </a:ext>
            </a:extLst>
          </p:cNvPr>
          <p:cNvSpPr txBox="1"/>
          <p:nvPr/>
        </p:nvSpPr>
        <p:spPr>
          <a:xfrm>
            <a:off x="621102" y="1375197"/>
            <a:ext cx="5633049" cy="369332"/>
          </a:xfrm>
          <a:prstGeom prst="rect">
            <a:avLst/>
          </a:prstGeom>
          <a:noFill/>
        </p:spPr>
        <p:txBody>
          <a:bodyPr wrap="square" rtlCol="0">
            <a:spAutoFit/>
          </a:bodyPr>
          <a:lstStyle/>
          <a:p>
            <a:pPr marL="285750" indent="-285750">
              <a:buFont typeface="Arial" panose="020B0604020202020204" pitchFamily="34" charset="0"/>
              <a:buChar char="•"/>
            </a:pPr>
            <a:endParaRPr lang="en-IN" dirty="0"/>
          </a:p>
        </p:txBody>
      </p:sp>
      <p:sp>
        <p:nvSpPr>
          <p:cNvPr id="14" name="TextBox 13">
            <a:extLst>
              <a:ext uri="{FF2B5EF4-FFF2-40B4-BE49-F238E27FC236}">
                <a16:creationId xmlns:a16="http://schemas.microsoft.com/office/drawing/2014/main" id="{4219943D-52AA-4271-06BE-ACE6F08A8D70}"/>
              </a:ext>
            </a:extLst>
          </p:cNvPr>
          <p:cNvSpPr txBox="1"/>
          <p:nvPr/>
        </p:nvSpPr>
        <p:spPr>
          <a:xfrm>
            <a:off x="690113" y="1375197"/>
            <a:ext cx="5564038" cy="4922086"/>
          </a:xfrm>
          <a:prstGeom prst="rect">
            <a:avLst/>
          </a:prstGeom>
          <a:noFill/>
        </p:spPr>
        <p:txBody>
          <a:bodyPr wrap="square" rtlCol="0">
            <a:spAutoFit/>
          </a:bodyPr>
          <a:lstStyle/>
          <a:p>
            <a:endParaRPr lang="en-IN" dirty="0"/>
          </a:p>
        </p:txBody>
      </p:sp>
      <p:sp>
        <p:nvSpPr>
          <p:cNvPr id="15" name="Content Placeholder 2">
            <a:extLst>
              <a:ext uri="{FF2B5EF4-FFF2-40B4-BE49-F238E27FC236}">
                <a16:creationId xmlns:a16="http://schemas.microsoft.com/office/drawing/2014/main" id="{2819588D-30D6-761C-ECDD-4197AD1507C8}"/>
              </a:ext>
            </a:extLst>
          </p:cNvPr>
          <p:cNvSpPr txBox="1">
            <a:spLocks/>
          </p:cNvSpPr>
          <p:nvPr/>
        </p:nvSpPr>
        <p:spPr>
          <a:xfrm>
            <a:off x="913795" y="1492371"/>
            <a:ext cx="5409367" cy="4425350"/>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algn="just"/>
            <a:r>
              <a:rPr lang="en-IN" sz="2400" dirty="0"/>
              <a:t>This is our system that uses the face as a biometric and fills in the attendance for the faces it recognizes.</a:t>
            </a:r>
          </a:p>
          <a:p>
            <a:pPr algn="just"/>
            <a:r>
              <a:rPr lang="en-IN" sz="2400" dirty="0"/>
              <a:t>One of the features that makes our app stand out among other face recognition apps is that it uses the latest Python version 3.11.0 (the most recent version).</a:t>
            </a:r>
          </a:p>
          <a:p>
            <a:pPr algn="just"/>
            <a:r>
              <a:rPr lang="en-IN" sz="2400" dirty="0"/>
              <a:t>More importantly, it is easy to program and implement.</a:t>
            </a:r>
          </a:p>
        </p:txBody>
      </p:sp>
      <p:pic>
        <p:nvPicPr>
          <p:cNvPr id="4" name="Picture 3">
            <a:extLst>
              <a:ext uri="{FF2B5EF4-FFF2-40B4-BE49-F238E27FC236}">
                <a16:creationId xmlns:a16="http://schemas.microsoft.com/office/drawing/2014/main" id="{4010817D-4826-8D8A-7CB0-FB963A58008B}"/>
              </a:ext>
            </a:extLst>
          </p:cNvPr>
          <p:cNvPicPr>
            <a:picLocks noChangeAspect="1"/>
          </p:cNvPicPr>
          <p:nvPr/>
        </p:nvPicPr>
        <p:blipFill>
          <a:blip r:embed="rId2"/>
          <a:stretch>
            <a:fillRect/>
          </a:stretch>
        </p:blipFill>
        <p:spPr>
          <a:xfrm>
            <a:off x="6546844" y="1744529"/>
            <a:ext cx="5255749" cy="319126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760994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mph" presetSubtype="0" fill="hold" grpId="0" nodeType="clickEffect">
                                  <p:stCondLst>
                                    <p:cond delay="0"/>
                                  </p:stCondLst>
                                  <p:childTnLst>
                                    <p:animEffect transition="out" filter="fade">
                                      <p:cBhvr>
                                        <p:cTn id="19" dur="500" tmFilter="0, 0; .2, .5; .8, .5; 1, 0"/>
                                        <p:tgtEl>
                                          <p:spTgt spid="15"/>
                                        </p:tgtEl>
                                      </p:cBhvr>
                                    </p:animEffect>
                                    <p:animScale>
                                      <p:cBhvr>
                                        <p:cTn id="20" dur="250" autoRev="1" fill="hold"/>
                                        <p:tgtEl>
                                          <p:spTgt spid="1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3795" y="117897"/>
            <a:ext cx="10353762" cy="1257300"/>
          </a:xfrm>
        </p:spPr>
        <p:txBody>
          <a:bodyPr>
            <a:normAutofit/>
          </a:bodyPr>
          <a:lstStyle/>
          <a:p>
            <a:r>
              <a:rPr lang="en-US" dirty="0">
                <a:latin typeface="Times New Roman" panose="02020603050405020304" pitchFamily="18" charset="0"/>
                <a:cs typeface="Times New Roman" panose="02020603050405020304" pitchFamily="18" charset="0"/>
              </a:rPr>
              <a:t>PRO’s IN OUR PROPOSED SYSTEM</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4B3C1D4-B4C6-CE2F-33E7-7AEDB2ADB7EA}"/>
              </a:ext>
            </a:extLst>
          </p:cNvPr>
          <p:cNvSpPr>
            <a:spLocks noGrp="1"/>
          </p:cNvSpPr>
          <p:nvPr>
            <p:ph idx="1"/>
          </p:nvPr>
        </p:nvSpPr>
        <p:spPr>
          <a:xfrm>
            <a:off x="913795" y="1285336"/>
            <a:ext cx="10353762" cy="5127496"/>
          </a:xfrm>
        </p:spPr>
        <p:txBody>
          <a:bodyPr anchor="t">
            <a:noAutofit/>
          </a:bodyPr>
          <a:lstStyle/>
          <a:p>
            <a:pPr marL="36900" indent="0">
              <a:lnSpc>
                <a:spcPts val="1425"/>
              </a:lnSpc>
              <a:spcAft>
                <a:spcPts val="450"/>
              </a:spcAft>
              <a:buNone/>
            </a:pPr>
            <a:endParaRPr lang="en-IN" sz="2400"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dirty="0">
                <a:effectLst/>
                <a:latin typeface="+mj-lt"/>
                <a:ea typeface="Times New Roman" panose="02020603050405020304" pitchFamily="18" charset="0"/>
                <a:cs typeface="Times New Roman" panose="02020603050405020304" pitchFamily="18" charset="0"/>
              </a:rPr>
              <a:t>Save time &amp; money</a:t>
            </a:r>
          </a:p>
          <a:p>
            <a:pPr>
              <a:lnSpc>
                <a:spcPts val="1425"/>
              </a:lnSpc>
              <a:spcAft>
                <a:spcPts val="450"/>
              </a:spcAft>
            </a:pPr>
            <a:endParaRPr lang="en-IN" sz="2400"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dirty="0">
                <a:effectLst/>
                <a:latin typeface="+mj-lt"/>
                <a:ea typeface="Times New Roman" panose="02020603050405020304" pitchFamily="18" charset="0"/>
                <a:cs typeface="Times New Roman" panose="02020603050405020304" pitchFamily="18" charset="0"/>
              </a:rPr>
              <a:t>Energy savings</a:t>
            </a:r>
          </a:p>
          <a:p>
            <a:pPr>
              <a:lnSpc>
                <a:spcPts val="1425"/>
              </a:lnSpc>
              <a:spcAft>
                <a:spcPts val="450"/>
              </a:spcAft>
            </a:pPr>
            <a:endParaRPr lang="en-IN" sz="2400"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dirty="0">
                <a:effectLst/>
                <a:latin typeface="+mj-lt"/>
                <a:ea typeface="Times New Roman" panose="02020603050405020304" pitchFamily="18" charset="0"/>
                <a:cs typeface="Times New Roman" panose="02020603050405020304" pitchFamily="18" charset="0"/>
              </a:rPr>
              <a:t>Efficiency</a:t>
            </a:r>
          </a:p>
          <a:p>
            <a:pPr>
              <a:lnSpc>
                <a:spcPts val="1425"/>
              </a:lnSpc>
              <a:spcAft>
                <a:spcPts val="450"/>
              </a:spcAft>
            </a:pPr>
            <a:endParaRPr lang="en-IN" sz="2400"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dirty="0">
                <a:effectLst/>
                <a:latin typeface="+mj-lt"/>
                <a:ea typeface="Times New Roman" panose="02020603050405020304" pitchFamily="18" charset="0"/>
                <a:cs typeface="Times New Roman" panose="02020603050405020304" pitchFamily="18" charset="0"/>
              </a:rPr>
              <a:t>More information</a:t>
            </a:r>
          </a:p>
          <a:p>
            <a:pPr>
              <a:lnSpc>
                <a:spcPts val="1425"/>
              </a:lnSpc>
              <a:spcAft>
                <a:spcPts val="450"/>
              </a:spcAft>
            </a:pPr>
            <a:endParaRPr lang="en-IN" sz="2400"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dirty="0">
                <a:effectLst/>
                <a:latin typeface="+mj-lt"/>
                <a:ea typeface="Times New Roman" panose="02020603050405020304" pitchFamily="18" charset="0"/>
                <a:cs typeface="Times New Roman" panose="02020603050405020304" pitchFamily="18" charset="0"/>
              </a:rPr>
              <a:t>Better communication</a:t>
            </a:r>
          </a:p>
          <a:p>
            <a:pPr>
              <a:lnSpc>
                <a:spcPts val="1425"/>
              </a:lnSpc>
              <a:spcAft>
                <a:spcPts val="450"/>
              </a:spcAft>
            </a:pPr>
            <a:endParaRPr lang="en-IN" sz="2400"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r>
              <a:rPr lang="en-IN" sz="2400" dirty="0">
                <a:effectLst/>
                <a:latin typeface="+mj-lt"/>
                <a:ea typeface="Times New Roman" panose="02020603050405020304" pitchFamily="18" charset="0"/>
                <a:cs typeface="Times New Roman" panose="02020603050405020304" pitchFamily="18" charset="0"/>
              </a:rPr>
              <a:t>Better Attendance</a:t>
            </a:r>
          </a:p>
          <a:p>
            <a:pPr algn="just">
              <a:lnSpc>
                <a:spcPts val="1425"/>
              </a:lnSpc>
              <a:spcAft>
                <a:spcPts val="450"/>
              </a:spcAft>
            </a:pPr>
            <a:endParaRPr lang="en-IN" sz="2400"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dirty="0">
                <a:effectLst/>
                <a:latin typeface="+mj-lt"/>
                <a:ea typeface="Times New Roman" panose="02020603050405020304" pitchFamily="18" charset="0"/>
                <a:cs typeface="Times New Roman" panose="02020603050405020304" pitchFamily="18" charset="0"/>
              </a:rPr>
              <a:t>No paperwork is required</a:t>
            </a:r>
          </a:p>
          <a:p>
            <a:pPr>
              <a:lnSpc>
                <a:spcPts val="1425"/>
              </a:lnSpc>
              <a:spcAft>
                <a:spcPts val="450"/>
              </a:spcAft>
            </a:pPr>
            <a:endParaRPr lang="en-IN" sz="2400"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dirty="0">
                <a:effectLst/>
                <a:latin typeface="+mj-lt"/>
                <a:ea typeface="Times New Roman" panose="02020603050405020304" pitchFamily="18" charset="0"/>
                <a:cs typeface="Times New Roman" panose="02020603050405020304" pitchFamily="18" charset="0"/>
              </a:rPr>
              <a:t>Business opportunities</a:t>
            </a:r>
            <a:endParaRPr lang="en-IN" sz="2400" dirty="0">
              <a:effectLst/>
              <a:latin typeface="+mj-lt"/>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7EEC916-35EE-4B38-8C2E-F1036A37E150}"/>
              </a:ext>
            </a:extLst>
          </p:cNvPr>
          <p:cNvSpPr txBox="1"/>
          <p:nvPr/>
        </p:nvSpPr>
        <p:spPr>
          <a:xfrm>
            <a:off x="0" y="29497"/>
            <a:ext cx="1880558" cy="307777"/>
          </a:xfrm>
          <a:prstGeom prst="rect">
            <a:avLst/>
          </a:prstGeom>
          <a:noFill/>
        </p:spPr>
        <p:txBody>
          <a:bodyPr wrap="square" rtlCol="0">
            <a:spAutoFit/>
          </a:bodyPr>
          <a:lstStyle/>
          <a:p>
            <a:r>
              <a:rPr lang="en-US" sz="1400" b="1" i="1" dirty="0">
                <a:solidFill>
                  <a:schemeClr val="tx2"/>
                </a:solidFill>
                <a:effectLst>
                  <a:outerShdw blurRad="38100" dist="38100" dir="2700000" algn="tl">
                    <a:srgbClr val="000000">
                      <a:alpha val="43137"/>
                    </a:srgbClr>
                  </a:outerShdw>
                </a:effectLst>
              </a:rPr>
              <a:t>Continued….</a:t>
            </a:r>
            <a:endParaRPr lang="en-IN" sz="1400" b="1" i="1" dirty="0">
              <a:solidFill>
                <a:schemeClr val="tx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06542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down)">
                                      <p:cBhvr>
                                        <p:cTn id="15" dur="580">
                                          <p:stCondLst>
                                            <p:cond delay="0"/>
                                          </p:stCondLst>
                                        </p:cTn>
                                        <p:tgtEl>
                                          <p:spTgt spid="3">
                                            <p:txEl>
                                              <p:pRg st="1" end="1"/>
                                            </p:txEl>
                                          </p:spTgt>
                                        </p:tgtEl>
                                      </p:cBhvr>
                                    </p:animEffect>
                                    <p:anim calcmode="lin" valueType="num">
                                      <p:cBhvr>
                                        <p:cTn id="16"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21" dur="26">
                                          <p:stCondLst>
                                            <p:cond delay="650"/>
                                          </p:stCondLst>
                                        </p:cTn>
                                        <p:tgtEl>
                                          <p:spTgt spid="3">
                                            <p:txEl>
                                              <p:pRg st="1" end="1"/>
                                            </p:txEl>
                                          </p:spTgt>
                                        </p:tgtEl>
                                      </p:cBhvr>
                                      <p:to x="100000" y="60000"/>
                                    </p:animScale>
                                    <p:animScale>
                                      <p:cBhvr>
                                        <p:cTn id="22" dur="166" decel="50000">
                                          <p:stCondLst>
                                            <p:cond delay="676"/>
                                          </p:stCondLst>
                                        </p:cTn>
                                        <p:tgtEl>
                                          <p:spTgt spid="3">
                                            <p:txEl>
                                              <p:pRg st="1" end="1"/>
                                            </p:txEl>
                                          </p:spTgt>
                                        </p:tgtEl>
                                      </p:cBhvr>
                                      <p:to x="100000" y="100000"/>
                                    </p:animScale>
                                    <p:animScale>
                                      <p:cBhvr>
                                        <p:cTn id="23" dur="26">
                                          <p:stCondLst>
                                            <p:cond delay="1312"/>
                                          </p:stCondLst>
                                        </p:cTn>
                                        <p:tgtEl>
                                          <p:spTgt spid="3">
                                            <p:txEl>
                                              <p:pRg st="1" end="1"/>
                                            </p:txEl>
                                          </p:spTgt>
                                        </p:tgtEl>
                                      </p:cBhvr>
                                      <p:to x="100000" y="80000"/>
                                    </p:animScale>
                                    <p:animScale>
                                      <p:cBhvr>
                                        <p:cTn id="24" dur="166" decel="50000">
                                          <p:stCondLst>
                                            <p:cond delay="1338"/>
                                          </p:stCondLst>
                                        </p:cTn>
                                        <p:tgtEl>
                                          <p:spTgt spid="3">
                                            <p:txEl>
                                              <p:pRg st="1" end="1"/>
                                            </p:txEl>
                                          </p:spTgt>
                                        </p:tgtEl>
                                      </p:cBhvr>
                                      <p:to x="100000" y="100000"/>
                                    </p:animScale>
                                    <p:animScale>
                                      <p:cBhvr>
                                        <p:cTn id="25" dur="26">
                                          <p:stCondLst>
                                            <p:cond delay="1642"/>
                                          </p:stCondLst>
                                        </p:cTn>
                                        <p:tgtEl>
                                          <p:spTgt spid="3">
                                            <p:txEl>
                                              <p:pRg st="1" end="1"/>
                                            </p:txEl>
                                          </p:spTgt>
                                        </p:tgtEl>
                                      </p:cBhvr>
                                      <p:to x="100000" y="90000"/>
                                    </p:animScale>
                                    <p:animScale>
                                      <p:cBhvr>
                                        <p:cTn id="26" dur="166" decel="50000">
                                          <p:stCondLst>
                                            <p:cond delay="1668"/>
                                          </p:stCondLst>
                                        </p:cTn>
                                        <p:tgtEl>
                                          <p:spTgt spid="3">
                                            <p:txEl>
                                              <p:pRg st="1" end="1"/>
                                            </p:txEl>
                                          </p:spTgt>
                                        </p:tgtEl>
                                      </p:cBhvr>
                                      <p:to x="100000" y="100000"/>
                                    </p:animScale>
                                    <p:animScale>
                                      <p:cBhvr>
                                        <p:cTn id="27" dur="26">
                                          <p:stCondLst>
                                            <p:cond delay="1808"/>
                                          </p:stCondLst>
                                        </p:cTn>
                                        <p:tgtEl>
                                          <p:spTgt spid="3">
                                            <p:txEl>
                                              <p:pRg st="1" end="1"/>
                                            </p:txEl>
                                          </p:spTgt>
                                        </p:tgtEl>
                                      </p:cBhvr>
                                      <p:to x="100000" y="95000"/>
                                    </p:animScale>
                                    <p:animScale>
                                      <p:cBhvr>
                                        <p:cTn id="28" dur="166" decel="50000">
                                          <p:stCondLst>
                                            <p:cond delay="1834"/>
                                          </p:stCondLst>
                                        </p:cTn>
                                        <p:tgtEl>
                                          <p:spTgt spid="3">
                                            <p:txEl>
                                              <p:pRg st="1" end="1"/>
                                            </p:txEl>
                                          </p:spTgt>
                                        </p:tgtEl>
                                      </p:cBhvr>
                                      <p:to x="100000" y="100000"/>
                                    </p:animScale>
                                  </p:childTnLst>
                                </p:cTn>
                              </p:par>
                            </p:childTnLst>
                          </p:cTn>
                        </p:par>
                      </p:childTnLst>
                    </p:cTn>
                  </p:par>
                  <p:par>
                    <p:cTn id="29" fill="hold">
                      <p:stCondLst>
                        <p:cond delay="indefinite"/>
                      </p:stCondLst>
                      <p:childTnLst>
                        <p:par>
                          <p:cTn id="30" fill="hold">
                            <p:stCondLst>
                              <p:cond delay="0"/>
                            </p:stCondLst>
                            <p:childTnLst>
                              <p:par>
                                <p:cTn id="31" presetID="26"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wipe(down)">
                                      <p:cBhvr>
                                        <p:cTn id="33" dur="580">
                                          <p:stCondLst>
                                            <p:cond delay="0"/>
                                          </p:stCondLst>
                                        </p:cTn>
                                        <p:tgtEl>
                                          <p:spTgt spid="3">
                                            <p:txEl>
                                              <p:pRg st="3" end="3"/>
                                            </p:txEl>
                                          </p:spTgt>
                                        </p:tgtEl>
                                      </p:cBhvr>
                                    </p:animEffect>
                                    <p:anim calcmode="lin" valueType="num">
                                      <p:cBhvr>
                                        <p:cTn id="34"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35"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36"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37"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38"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39" dur="26">
                                          <p:stCondLst>
                                            <p:cond delay="650"/>
                                          </p:stCondLst>
                                        </p:cTn>
                                        <p:tgtEl>
                                          <p:spTgt spid="3">
                                            <p:txEl>
                                              <p:pRg st="3" end="3"/>
                                            </p:txEl>
                                          </p:spTgt>
                                        </p:tgtEl>
                                      </p:cBhvr>
                                      <p:to x="100000" y="60000"/>
                                    </p:animScale>
                                    <p:animScale>
                                      <p:cBhvr>
                                        <p:cTn id="40" dur="166" decel="50000">
                                          <p:stCondLst>
                                            <p:cond delay="676"/>
                                          </p:stCondLst>
                                        </p:cTn>
                                        <p:tgtEl>
                                          <p:spTgt spid="3">
                                            <p:txEl>
                                              <p:pRg st="3" end="3"/>
                                            </p:txEl>
                                          </p:spTgt>
                                        </p:tgtEl>
                                      </p:cBhvr>
                                      <p:to x="100000" y="100000"/>
                                    </p:animScale>
                                    <p:animScale>
                                      <p:cBhvr>
                                        <p:cTn id="41" dur="26">
                                          <p:stCondLst>
                                            <p:cond delay="1312"/>
                                          </p:stCondLst>
                                        </p:cTn>
                                        <p:tgtEl>
                                          <p:spTgt spid="3">
                                            <p:txEl>
                                              <p:pRg st="3" end="3"/>
                                            </p:txEl>
                                          </p:spTgt>
                                        </p:tgtEl>
                                      </p:cBhvr>
                                      <p:to x="100000" y="80000"/>
                                    </p:animScale>
                                    <p:animScale>
                                      <p:cBhvr>
                                        <p:cTn id="42" dur="166" decel="50000">
                                          <p:stCondLst>
                                            <p:cond delay="1338"/>
                                          </p:stCondLst>
                                        </p:cTn>
                                        <p:tgtEl>
                                          <p:spTgt spid="3">
                                            <p:txEl>
                                              <p:pRg st="3" end="3"/>
                                            </p:txEl>
                                          </p:spTgt>
                                        </p:tgtEl>
                                      </p:cBhvr>
                                      <p:to x="100000" y="100000"/>
                                    </p:animScale>
                                    <p:animScale>
                                      <p:cBhvr>
                                        <p:cTn id="43" dur="26">
                                          <p:stCondLst>
                                            <p:cond delay="1642"/>
                                          </p:stCondLst>
                                        </p:cTn>
                                        <p:tgtEl>
                                          <p:spTgt spid="3">
                                            <p:txEl>
                                              <p:pRg st="3" end="3"/>
                                            </p:txEl>
                                          </p:spTgt>
                                        </p:tgtEl>
                                      </p:cBhvr>
                                      <p:to x="100000" y="90000"/>
                                    </p:animScale>
                                    <p:animScale>
                                      <p:cBhvr>
                                        <p:cTn id="44" dur="166" decel="50000">
                                          <p:stCondLst>
                                            <p:cond delay="1668"/>
                                          </p:stCondLst>
                                        </p:cTn>
                                        <p:tgtEl>
                                          <p:spTgt spid="3">
                                            <p:txEl>
                                              <p:pRg st="3" end="3"/>
                                            </p:txEl>
                                          </p:spTgt>
                                        </p:tgtEl>
                                      </p:cBhvr>
                                      <p:to x="100000" y="100000"/>
                                    </p:animScale>
                                    <p:animScale>
                                      <p:cBhvr>
                                        <p:cTn id="45" dur="26">
                                          <p:stCondLst>
                                            <p:cond delay="1808"/>
                                          </p:stCondLst>
                                        </p:cTn>
                                        <p:tgtEl>
                                          <p:spTgt spid="3">
                                            <p:txEl>
                                              <p:pRg st="3" end="3"/>
                                            </p:txEl>
                                          </p:spTgt>
                                        </p:tgtEl>
                                      </p:cBhvr>
                                      <p:to x="100000" y="95000"/>
                                    </p:animScale>
                                    <p:animScale>
                                      <p:cBhvr>
                                        <p:cTn id="46" dur="166" decel="50000">
                                          <p:stCondLst>
                                            <p:cond delay="1834"/>
                                          </p:stCondLst>
                                        </p:cTn>
                                        <p:tgtEl>
                                          <p:spTgt spid="3">
                                            <p:txEl>
                                              <p:pRg st="3" end="3"/>
                                            </p:txEl>
                                          </p:spTgt>
                                        </p:tgtEl>
                                      </p:cBhvr>
                                      <p:to x="100000" y="100000"/>
                                    </p:animScale>
                                  </p:childTnLst>
                                </p:cTn>
                              </p:par>
                            </p:childTnLst>
                          </p:cTn>
                        </p:par>
                      </p:childTnLst>
                    </p:cTn>
                  </p:par>
                  <p:par>
                    <p:cTn id="47" fill="hold">
                      <p:stCondLst>
                        <p:cond delay="indefinite"/>
                      </p:stCondLst>
                      <p:childTnLst>
                        <p:par>
                          <p:cTn id="48" fill="hold">
                            <p:stCondLst>
                              <p:cond delay="0"/>
                            </p:stCondLst>
                            <p:childTnLst>
                              <p:par>
                                <p:cTn id="49" presetID="26" presetClass="entr" presetSubtype="0" fill="hold" grpId="0" nodeType="clickEffect">
                                  <p:stCondLst>
                                    <p:cond delay="0"/>
                                  </p:stCondLst>
                                  <p:childTnLst>
                                    <p:set>
                                      <p:cBhvr>
                                        <p:cTn id="50" dur="1" fill="hold">
                                          <p:stCondLst>
                                            <p:cond delay="0"/>
                                          </p:stCondLst>
                                        </p:cTn>
                                        <p:tgtEl>
                                          <p:spTgt spid="3">
                                            <p:txEl>
                                              <p:pRg st="5" end="5"/>
                                            </p:txEl>
                                          </p:spTgt>
                                        </p:tgtEl>
                                        <p:attrNameLst>
                                          <p:attrName>style.visibility</p:attrName>
                                        </p:attrNameLst>
                                      </p:cBhvr>
                                      <p:to>
                                        <p:strVal val="visible"/>
                                      </p:to>
                                    </p:set>
                                    <p:animEffect transition="in" filter="wipe(down)">
                                      <p:cBhvr>
                                        <p:cTn id="51" dur="580">
                                          <p:stCondLst>
                                            <p:cond delay="0"/>
                                          </p:stCondLst>
                                        </p:cTn>
                                        <p:tgtEl>
                                          <p:spTgt spid="3">
                                            <p:txEl>
                                              <p:pRg st="5" end="5"/>
                                            </p:txEl>
                                          </p:spTgt>
                                        </p:tgtEl>
                                      </p:cBhvr>
                                    </p:animEffect>
                                    <p:anim calcmode="lin" valueType="num">
                                      <p:cBhvr>
                                        <p:cTn id="52" dur="1822" tmFilter="0,0; 0.14,0.36; 0.43,0.73; 0.71,0.91; 1.0,1.0">
                                          <p:stCondLst>
                                            <p:cond delay="0"/>
                                          </p:stCondLst>
                                        </p:cTn>
                                        <p:tgtEl>
                                          <p:spTgt spid="3">
                                            <p:txEl>
                                              <p:pRg st="5" end="5"/>
                                            </p:txEl>
                                          </p:spTgt>
                                        </p:tgtEl>
                                        <p:attrNameLst>
                                          <p:attrName>ppt_x</p:attrName>
                                        </p:attrNameLst>
                                      </p:cBhvr>
                                      <p:tavLst>
                                        <p:tav tm="0">
                                          <p:val>
                                            <p:strVal val="#ppt_x-0.25"/>
                                          </p:val>
                                        </p:tav>
                                        <p:tav tm="100000">
                                          <p:val>
                                            <p:strVal val="#ppt_x"/>
                                          </p:val>
                                        </p:tav>
                                      </p:tavLst>
                                    </p:anim>
                                    <p:anim calcmode="lin" valueType="num">
                                      <p:cBhvr>
                                        <p:cTn id="53" dur="664" tmFilter="0.0,0.0; 0.25,0.07; 0.50,0.2; 0.75,0.467; 1.0,1.0">
                                          <p:stCondLst>
                                            <p:cond delay="0"/>
                                          </p:stCondLst>
                                        </p:cTn>
                                        <p:tgtEl>
                                          <p:spTgt spid="3">
                                            <p:txEl>
                                              <p:pRg st="5" end="5"/>
                                            </p:txEl>
                                          </p:spTgt>
                                        </p:tgtEl>
                                        <p:attrNameLst>
                                          <p:attrName>ppt_y</p:attrName>
                                        </p:attrNameLst>
                                      </p:cBhvr>
                                      <p:tavLst>
                                        <p:tav tm="0" fmla="#ppt_y-sin(pi*$)/3">
                                          <p:val>
                                            <p:fltVal val="0.5"/>
                                          </p:val>
                                        </p:tav>
                                        <p:tav tm="100000">
                                          <p:val>
                                            <p:fltVal val="1"/>
                                          </p:val>
                                        </p:tav>
                                      </p:tavLst>
                                    </p:anim>
                                    <p:anim calcmode="lin" valueType="num">
                                      <p:cBhvr>
                                        <p:cTn id="54" dur="664" tmFilter="0, 0; 0.125,0.2665; 0.25,0.4; 0.375,0.465; 0.5,0.5;  0.625,0.535; 0.75,0.6; 0.875,0.7335; 1,1">
                                          <p:stCondLst>
                                            <p:cond delay="664"/>
                                          </p:stCondLst>
                                        </p:cTn>
                                        <p:tgtEl>
                                          <p:spTgt spid="3">
                                            <p:txEl>
                                              <p:pRg st="5" end="5"/>
                                            </p:txEl>
                                          </p:spTgt>
                                        </p:tgtEl>
                                        <p:attrNameLst>
                                          <p:attrName>ppt_y</p:attrName>
                                        </p:attrNameLst>
                                      </p:cBhvr>
                                      <p:tavLst>
                                        <p:tav tm="0" fmla="#ppt_y-sin(pi*$)/9">
                                          <p:val>
                                            <p:fltVal val="0"/>
                                          </p:val>
                                        </p:tav>
                                        <p:tav tm="100000">
                                          <p:val>
                                            <p:fltVal val="1"/>
                                          </p:val>
                                        </p:tav>
                                      </p:tavLst>
                                    </p:anim>
                                    <p:anim calcmode="lin" valueType="num">
                                      <p:cBhvr>
                                        <p:cTn id="55" dur="332" tmFilter="0, 0; 0.125,0.2665; 0.25,0.4; 0.375,0.465; 0.5,0.5;  0.625,0.535; 0.75,0.6; 0.875,0.7335; 1,1">
                                          <p:stCondLst>
                                            <p:cond delay="1324"/>
                                          </p:stCondLst>
                                        </p:cTn>
                                        <p:tgtEl>
                                          <p:spTgt spid="3">
                                            <p:txEl>
                                              <p:pRg st="5" end="5"/>
                                            </p:txEl>
                                          </p:spTgt>
                                        </p:tgtEl>
                                        <p:attrNameLst>
                                          <p:attrName>ppt_y</p:attrName>
                                        </p:attrNameLst>
                                      </p:cBhvr>
                                      <p:tavLst>
                                        <p:tav tm="0" fmla="#ppt_y-sin(pi*$)/27">
                                          <p:val>
                                            <p:fltVal val="0"/>
                                          </p:val>
                                        </p:tav>
                                        <p:tav tm="100000">
                                          <p:val>
                                            <p:fltVal val="1"/>
                                          </p:val>
                                        </p:tav>
                                      </p:tavLst>
                                    </p:anim>
                                    <p:anim calcmode="lin" valueType="num">
                                      <p:cBhvr>
                                        <p:cTn id="56" dur="164" tmFilter="0, 0; 0.125,0.2665; 0.25,0.4; 0.375,0.465; 0.5,0.5;  0.625,0.535; 0.75,0.6; 0.875,0.7335; 1,1">
                                          <p:stCondLst>
                                            <p:cond delay="1656"/>
                                          </p:stCondLst>
                                        </p:cTn>
                                        <p:tgtEl>
                                          <p:spTgt spid="3">
                                            <p:txEl>
                                              <p:pRg st="5" end="5"/>
                                            </p:txEl>
                                          </p:spTgt>
                                        </p:tgtEl>
                                        <p:attrNameLst>
                                          <p:attrName>ppt_y</p:attrName>
                                        </p:attrNameLst>
                                      </p:cBhvr>
                                      <p:tavLst>
                                        <p:tav tm="0" fmla="#ppt_y-sin(pi*$)/81">
                                          <p:val>
                                            <p:fltVal val="0"/>
                                          </p:val>
                                        </p:tav>
                                        <p:tav tm="100000">
                                          <p:val>
                                            <p:fltVal val="1"/>
                                          </p:val>
                                        </p:tav>
                                      </p:tavLst>
                                    </p:anim>
                                    <p:animScale>
                                      <p:cBhvr>
                                        <p:cTn id="57" dur="26">
                                          <p:stCondLst>
                                            <p:cond delay="650"/>
                                          </p:stCondLst>
                                        </p:cTn>
                                        <p:tgtEl>
                                          <p:spTgt spid="3">
                                            <p:txEl>
                                              <p:pRg st="5" end="5"/>
                                            </p:txEl>
                                          </p:spTgt>
                                        </p:tgtEl>
                                      </p:cBhvr>
                                      <p:to x="100000" y="60000"/>
                                    </p:animScale>
                                    <p:animScale>
                                      <p:cBhvr>
                                        <p:cTn id="58" dur="166" decel="50000">
                                          <p:stCondLst>
                                            <p:cond delay="676"/>
                                          </p:stCondLst>
                                        </p:cTn>
                                        <p:tgtEl>
                                          <p:spTgt spid="3">
                                            <p:txEl>
                                              <p:pRg st="5" end="5"/>
                                            </p:txEl>
                                          </p:spTgt>
                                        </p:tgtEl>
                                      </p:cBhvr>
                                      <p:to x="100000" y="100000"/>
                                    </p:animScale>
                                    <p:animScale>
                                      <p:cBhvr>
                                        <p:cTn id="59" dur="26">
                                          <p:stCondLst>
                                            <p:cond delay="1312"/>
                                          </p:stCondLst>
                                        </p:cTn>
                                        <p:tgtEl>
                                          <p:spTgt spid="3">
                                            <p:txEl>
                                              <p:pRg st="5" end="5"/>
                                            </p:txEl>
                                          </p:spTgt>
                                        </p:tgtEl>
                                      </p:cBhvr>
                                      <p:to x="100000" y="80000"/>
                                    </p:animScale>
                                    <p:animScale>
                                      <p:cBhvr>
                                        <p:cTn id="60" dur="166" decel="50000">
                                          <p:stCondLst>
                                            <p:cond delay="1338"/>
                                          </p:stCondLst>
                                        </p:cTn>
                                        <p:tgtEl>
                                          <p:spTgt spid="3">
                                            <p:txEl>
                                              <p:pRg st="5" end="5"/>
                                            </p:txEl>
                                          </p:spTgt>
                                        </p:tgtEl>
                                      </p:cBhvr>
                                      <p:to x="100000" y="100000"/>
                                    </p:animScale>
                                    <p:animScale>
                                      <p:cBhvr>
                                        <p:cTn id="61" dur="26">
                                          <p:stCondLst>
                                            <p:cond delay="1642"/>
                                          </p:stCondLst>
                                        </p:cTn>
                                        <p:tgtEl>
                                          <p:spTgt spid="3">
                                            <p:txEl>
                                              <p:pRg st="5" end="5"/>
                                            </p:txEl>
                                          </p:spTgt>
                                        </p:tgtEl>
                                      </p:cBhvr>
                                      <p:to x="100000" y="90000"/>
                                    </p:animScale>
                                    <p:animScale>
                                      <p:cBhvr>
                                        <p:cTn id="62" dur="166" decel="50000">
                                          <p:stCondLst>
                                            <p:cond delay="1668"/>
                                          </p:stCondLst>
                                        </p:cTn>
                                        <p:tgtEl>
                                          <p:spTgt spid="3">
                                            <p:txEl>
                                              <p:pRg st="5" end="5"/>
                                            </p:txEl>
                                          </p:spTgt>
                                        </p:tgtEl>
                                      </p:cBhvr>
                                      <p:to x="100000" y="100000"/>
                                    </p:animScale>
                                    <p:animScale>
                                      <p:cBhvr>
                                        <p:cTn id="63" dur="26">
                                          <p:stCondLst>
                                            <p:cond delay="1808"/>
                                          </p:stCondLst>
                                        </p:cTn>
                                        <p:tgtEl>
                                          <p:spTgt spid="3">
                                            <p:txEl>
                                              <p:pRg st="5" end="5"/>
                                            </p:txEl>
                                          </p:spTgt>
                                        </p:tgtEl>
                                      </p:cBhvr>
                                      <p:to x="100000" y="95000"/>
                                    </p:animScale>
                                    <p:animScale>
                                      <p:cBhvr>
                                        <p:cTn id="64" dur="166" decel="50000">
                                          <p:stCondLst>
                                            <p:cond delay="1834"/>
                                          </p:stCondLst>
                                        </p:cTn>
                                        <p:tgtEl>
                                          <p:spTgt spid="3">
                                            <p:txEl>
                                              <p:pRg st="5" end="5"/>
                                            </p:txEl>
                                          </p:spTgt>
                                        </p:tgtEl>
                                      </p:cBhvr>
                                      <p:to x="100000" y="100000"/>
                                    </p:animScale>
                                  </p:childTnLst>
                                </p:cTn>
                              </p:par>
                            </p:childTnLst>
                          </p:cTn>
                        </p:par>
                      </p:childTnLst>
                    </p:cTn>
                  </p:par>
                  <p:par>
                    <p:cTn id="65" fill="hold">
                      <p:stCondLst>
                        <p:cond delay="indefinite"/>
                      </p:stCondLst>
                      <p:childTnLst>
                        <p:par>
                          <p:cTn id="66" fill="hold">
                            <p:stCondLst>
                              <p:cond delay="0"/>
                            </p:stCondLst>
                            <p:childTnLst>
                              <p:par>
                                <p:cTn id="67" presetID="26" presetClass="entr" presetSubtype="0" fill="hold" grpId="0" nodeType="clickEffect">
                                  <p:stCondLst>
                                    <p:cond delay="0"/>
                                  </p:stCondLst>
                                  <p:childTnLst>
                                    <p:set>
                                      <p:cBhvr>
                                        <p:cTn id="68" dur="1" fill="hold">
                                          <p:stCondLst>
                                            <p:cond delay="0"/>
                                          </p:stCondLst>
                                        </p:cTn>
                                        <p:tgtEl>
                                          <p:spTgt spid="3">
                                            <p:txEl>
                                              <p:pRg st="7" end="7"/>
                                            </p:txEl>
                                          </p:spTgt>
                                        </p:tgtEl>
                                        <p:attrNameLst>
                                          <p:attrName>style.visibility</p:attrName>
                                        </p:attrNameLst>
                                      </p:cBhvr>
                                      <p:to>
                                        <p:strVal val="visible"/>
                                      </p:to>
                                    </p:set>
                                    <p:animEffect transition="in" filter="wipe(down)">
                                      <p:cBhvr>
                                        <p:cTn id="69" dur="580">
                                          <p:stCondLst>
                                            <p:cond delay="0"/>
                                          </p:stCondLst>
                                        </p:cTn>
                                        <p:tgtEl>
                                          <p:spTgt spid="3">
                                            <p:txEl>
                                              <p:pRg st="7" end="7"/>
                                            </p:txEl>
                                          </p:spTgt>
                                        </p:tgtEl>
                                      </p:cBhvr>
                                    </p:animEffect>
                                    <p:anim calcmode="lin" valueType="num">
                                      <p:cBhvr>
                                        <p:cTn id="70" dur="1822" tmFilter="0,0; 0.14,0.36; 0.43,0.73; 0.71,0.91; 1.0,1.0">
                                          <p:stCondLst>
                                            <p:cond delay="0"/>
                                          </p:stCondLst>
                                        </p:cTn>
                                        <p:tgtEl>
                                          <p:spTgt spid="3">
                                            <p:txEl>
                                              <p:pRg st="7" end="7"/>
                                            </p:txEl>
                                          </p:spTgt>
                                        </p:tgtEl>
                                        <p:attrNameLst>
                                          <p:attrName>ppt_x</p:attrName>
                                        </p:attrNameLst>
                                      </p:cBhvr>
                                      <p:tavLst>
                                        <p:tav tm="0">
                                          <p:val>
                                            <p:strVal val="#ppt_x-0.25"/>
                                          </p:val>
                                        </p:tav>
                                        <p:tav tm="100000">
                                          <p:val>
                                            <p:strVal val="#ppt_x"/>
                                          </p:val>
                                        </p:tav>
                                      </p:tavLst>
                                    </p:anim>
                                    <p:anim calcmode="lin" valueType="num">
                                      <p:cBhvr>
                                        <p:cTn id="71" dur="664" tmFilter="0.0,0.0; 0.25,0.07; 0.50,0.2; 0.75,0.467; 1.0,1.0">
                                          <p:stCondLst>
                                            <p:cond delay="0"/>
                                          </p:stCondLst>
                                        </p:cTn>
                                        <p:tgtEl>
                                          <p:spTgt spid="3">
                                            <p:txEl>
                                              <p:pRg st="7" end="7"/>
                                            </p:txEl>
                                          </p:spTgt>
                                        </p:tgtEl>
                                        <p:attrNameLst>
                                          <p:attrName>ppt_y</p:attrName>
                                        </p:attrNameLst>
                                      </p:cBhvr>
                                      <p:tavLst>
                                        <p:tav tm="0" fmla="#ppt_y-sin(pi*$)/3">
                                          <p:val>
                                            <p:fltVal val="0.5"/>
                                          </p:val>
                                        </p:tav>
                                        <p:tav tm="100000">
                                          <p:val>
                                            <p:fltVal val="1"/>
                                          </p:val>
                                        </p:tav>
                                      </p:tavLst>
                                    </p:anim>
                                    <p:anim calcmode="lin" valueType="num">
                                      <p:cBhvr>
                                        <p:cTn id="72" dur="664" tmFilter="0, 0; 0.125,0.2665; 0.25,0.4; 0.375,0.465; 0.5,0.5;  0.625,0.535; 0.75,0.6; 0.875,0.7335; 1,1">
                                          <p:stCondLst>
                                            <p:cond delay="664"/>
                                          </p:stCondLst>
                                        </p:cTn>
                                        <p:tgtEl>
                                          <p:spTgt spid="3">
                                            <p:txEl>
                                              <p:pRg st="7" end="7"/>
                                            </p:txEl>
                                          </p:spTgt>
                                        </p:tgtEl>
                                        <p:attrNameLst>
                                          <p:attrName>ppt_y</p:attrName>
                                        </p:attrNameLst>
                                      </p:cBhvr>
                                      <p:tavLst>
                                        <p:tav tm="0" fmla="#ppt_y-sin(pi*$)/9">
                                          <p:val>
                                            <p:fltVal val="0"/>
                                          </p:val>
                                        </p:tav>
                                        <p:tav tm="100000">
                                          <p:val>
                                            <p:fltVal val="1"/>
                                          </p:val>
                                        </p:tav>
                                      </p:tavLst>
                                    </p:anim>
                                    <p:anim calcmode="lin" valueType="num">
                                      <p:cBhvr>
                                        <p:cTn id="73" dur="332" tmFilter="0, 0; 0.125,0.2665; 0.25,0.4; 0.375,0.465; 0.5,0.5;  0.625,0.535; 0.75,0.6; 0.875,0.7335; 1,1">
                                          <p:stCondLst>
                                            <p:cond delay="1324"/>
                                          </p:stCondLst>
                                        </p:cTn>
                                        <p:tgtEl>
                                          <p:spTgt spid="3">
                                            <p:txEl>
                                              <p:pRg st="7" end="7"/>
                                            </p:txEl>
                                          </p:spTgt>
                                        </p:tgtEl>
                                        <p:attrNameLst>
                                          <p:attrName>ppt_y</p:attrName>
                                        </p:attrNameLst>
                                      </p:cBhvr>
                                      <p:tavLst>
                                        <p:tav tm="0" fmla="#ppt_y-sin(pi*$)/27">
                                          <p:val>
                                            <p:fltVal val="0"/>
                                          </p:val>
                                        </p:tav>
                                        <p:tav tm="100000">
                                          <p:val>
                                            <p:fltVal val="1"/>
                                          </p:val>
                                        </p:tav>
                                      </p:tavLst>
                                    </p:anim>
                                    <p:anim calcmode="lin" valueType="num">
                                      <p:cBhvr>
                                        <p:cTn id="74" dur="164" tmFilter="0, 0; 0.125,0.2665; 0.25,0.4; 0.375,0.465; 0.5,0.5;  0.625,0.535; 0.75,0.6; 0.875,0.7335; 1,1">
                                          <p:stCondLst>
                                            <p:cond delay="1656"/>
                                          </p:stCondLst>
                                        </p:cTn>
                                        <p:tgtEl>
                                          <p:spTgt spid="3">
                                            <p:txEl>
                                              <p:pRg st="7" end="7"/>
                                            </p:txEl>
                                          </p:spTgt>
                                        </p:tgtEl>
                                        <p:attrNameLst>
                                          <p:attrName>ppt_y</p:attrName>
                                        </p:attrNameLst>
                                      </p:cBhvr>
                                      <p:tavLst>
                                        <p:tav tm="0" fmla="#ppt_y-sin(pi*$)/81">
                                          <p:val>
                                            <p:fltVal val="0"/>
                                          </p:val>
                                        </p:tav>
                                        <p:tav tm="100000">
                                          <p:val>
                                            <p:fltVal val="1"/>
                                          </p:val>
                                        </p:tav>
                                      </p:tavLst>
                                    </p:anim>
                                    <p:animScale>
                                      <p:cBhvr>
                                        <p:cTn id="75" dur="26">
                                          <p:stCondLst>
                                            <p:cond delay="650"/>
                                          </p:stCondLst>
                                        </p:cTn>
                                        <p:tgtEl>
                                          <p:spTgt spid="3">
                                            <p:txEl>
                                              <p:pRg st="7" end="7"/>
                                            </p:txEl>
                                          </p:spTgt>
                                        </p:tgtEl>
                                      </p:cBhvr>
                                      <p:to x="100000" y="60000"/>
                                    </p:animScale>
                                    <p:animScale>
                                      <p:cBhvr>
                                        <p:cTn id="76" dur="166" decel="50000">
                                          <p:stCondLst>
                                            <p:cond delay="676"/>
                                          </p:stCondLst>
                                        </p:cTn>
                                        <p:tgtEl>
                                          <p:spTgt spid="3">
                                            <p:txEl>
                                              <p:pRg st="7" end="7"/>
                                            </p:txEl>
                                          </p:spTgt>
                                        </p:tgtEl>
                                      </p:cBhvr>
                                      <p:to x="100000" y="100000"/>
                                    </p:animScale>
                                    <p:animScale>
                                      <p:cBhvr>
                                        <p:cTn id="77" dur="26">
                                          <p:stCondLst>
                                            <p:cond delay="1312"/>
                                          </p:stCondLst>
                                        </p:cTn>
                                        <p:tgtEl>
                                          <p:spTgt spid="3">
                                            <p:txEl>
                                              <p:pRg st="7" end="7"/>
                                            </p:txEl>
                                          </p:spTgt>
                                        </p:tgtEl>
                                      </p:cBhvr>
                                      <p:to x="100000" y="80000"/>
                                    </p:animScale>
                                    <p:animScale>
                                      <p:cBhvr>
                                        <p:cTn id="78" dur="166" decel="50000">
                                          <p:stCondLst>
                                            <p:cond delay="1338"/>
                                          </p:stCondLst>
                                        </p:cTn>
                                        <p:tgtEl>
                                          <p:spTgt spid="3">
                                            <p:txEl>
                                              <p:pRg st="7" end="7"/>
                                            </p:txEl>
                                          </p:spTgt>
                                        </p:tgtEl>
                                      </p:cBhvr>
                                      <p:to x="100000" y="100000"/>
                                    </p:animScale>
                                    <p:animScale>
                                      <p:cBhvr>
                                        <p:cTn id="79" dur="26">
                                          <p:stCondLst>
                                            <p:cond delay="1642"/>
                                          </p:stCondLst>
                                        </p:cTn>
                                        <p:tgtEl>
                                          <p:spTgt spid="3">
                                            <p:txEl>
                                              <p:pRg st="7" end="7"/>
                                            </p:txEl>
                                          </p:spTgt>
                                        </p:tgtEl>
                                      </p:cBhvr>
                                      <p:to x="100000" y="90000"/>
                                    </p:animScale>
                                    <p:animScale>
                                      <p:cBhvr>
                                        <p:cTn id="80" dur="166" decel="50000">
                                          <p:stCondLst>
                                            <p:cond delay="1668"/>
                                          </p:stCondLst>
                                        </p:cTn>
                                        <p:tgtEl>
                                          <p:spTgt spid="3">
                                            <p:txEl>
                                              <p:pRg st="7" end="7"/>
                                            </p:txEl>
                                          </p:spTgt>
                                        </p:tgtEl>
                                      </p:cBhvr>
                                      <p:to x="100000" y="100000"/>
                                    </p:animScale>
                                    <p:animScale>
                                      <p:cBhvr>
                                        <p:cTn id="81" dur="26">
                                          <p:stCondLst>
                                            <p:cond delay="1808"/>
                                          </p:stCondLst>
                                        </p:cTn>
                                        <p:tgtEl>
                                          <p:spTgt spid="3">
                                            <p:txEl>
                                              <p:pRg st="7" end="7"/>
                                            </p:txEl>
                                          </p:spTgt>
                                        </p:tgtEl>
                                      </p:cBhvr>
                                      <p:to x="100000" y="95000"/>
                                    </p:animScale>
                                    <p:animScale>
                                      <p:cBhvr>
                                        <p:cTn id="82" dur="166" decel="50000">
                                          <p:stCondLst>
                                            <p:cond delay="1834"/>
                                          </p:stCondLst>
                                        </p:cTn>
                                        <p:tgtEl>
                                          <p:spTgt spid="3">
                                            <p:txEl>
                                              <p:pRg st="7" end="7"/>
                                            </p:txEl>
                                          </p:spTgt>
                                        </p:tgtEl>
                                      </p:cBhvr>
                                      <p:to x="100000" y="100000"/>
                                    </p:animScale>
                                  </p:childTnLst>
                                </p:cTn>
                              </p:par>
                            </p:childTnLst>
                          </p:cTn>
                        </p:par>
                      </p:childTnLst>
                    </p:cTn>
                  </p:par>
                  <p:par>
                    <p:cTn id="83" fill="hold">
                      <p:stCondLst>
                        <p:cond delay="indefinite"/>
                      </p:stCondLst>
                      <p:childTnLst>
                        <p:par>
                          <p:cTn id="84" fill="hold">
                            <p:stCondLst>
                              <p:cond delay="0"/>
                            </p:stCondLst>
                            <p:childTnLst>
                              <p:par>
                                <p:cTn id="85" presetID="26" presetClass="entr" presetSubtype="0" fill="hold" grpId="0" nodeType="clickEffect">
                                  <p:stCondLst>
                                    <p:cond delay="0"/>
                                  </p:stCondLst>
                                  <p:childTnLst>
                                    <p:set>
                                      <p:cBhvr>
                                        <p:cTn id="86" dur="1" fill="hold">
                                          <p:stCondLst>
                                            <p:cond delay="0"/>
                                          </p:stCondLst>
                                        </p:cTn>
                                        <p:tgtEl>
                                          <p:spTgt spid="3">
                                            <p:txEl>
                                              <p:pRg st="9" end="9"/>
                                            </p:txEl>
                                          </p:spTgt>
                                        </p:tgtEl>
                                        <p:attrNameLst>
                                          <p:attrName>style.visibility</p:attrName>
                                        </p:attrNameLst>
                                      </p:cBhvr>
                                      <p:to>
                                        <p:strVal val="visible"/>
                                      </p:to>
                                    </p:set>
                                    <p:animEffect transition="in" filter="wipe(down)">
                                      <p:cBhvr>
                                        <p:cTn id="87" dur="580">
                                          <p:stCondLst>
                                            <p:cond delay="0"/>
                                          </p:stCondLst>
                                        </p:cTn>
                                        <p:tgtEl>
                                          <p:spTgt spid="3">
                                            <p:txEl>
                                              <p:pRg st="9" end="9"/>
                                            </p:txEl>
                                          </p:spTgt>
                                        </p:tgtEl>
                                      </p:cBhvr>
                                    </p:animEffect>
                                    <p:anim calcmode="lin" valueType="num">
                                      <p:cBhvr>
                                        <p:cTn id="88" dur="1822" tmFilter="0,0; 0.14,0.36; 0.43,0.73; 0.71,0.91; 1.0,1.0">
                                          <p:stCondLst>
                                            <p:cond delay="0"/>
                                          </p:stCondLst>
                                        </p:cTn>
                                        <p:tgtEl>
                                          <p:spTgt spid="3">
                                            <p:txEl>
                                              <p:pRg st="9" end="9"/>
                                            </p:txEl>
                                          </p:spTgt>
                                        </p:tgtEl>
                                        <p:attrNameLst>
                                          <p:attrName>ppt_x</p:attrName>
                                        </p:attrNameLst>
                                      </p:cBhvr>
                                      <p:tavLst>
                                        <p:tav tm="0">
                                          <p:val>
                                            <p:strVal val="#ppt_x-0.25"/>
                                          </p:val>
                                        </p:tav>
                                        <p:tav tm="100000">
                                          <p:val>
                                            <p:strVal val="#ppt_x"/>
                                          </p:val>
                                        </p:tav>
                                      </p:tavLst>
                                    </p:anim>
                                    <p:anim calcmode="lin" valueType="num">
                                      <p:cBhvr>
                                        <p:cTn id="89" dur="664" tmFilter="0.0,0.0; 0.25,0.07; 0.50,0.2; 0.75,0.467; 1.0,1.0">
                                          <p:stCondLst>
                                            <p:cond delay="0"/>
                                          </p:stCondLst>
                                        </p:cTn>
                                        <p:tgtEl>
                                          <p:spTgt spid="3">
                                            <p:txEl>
                                              <p:pRg st="9" end="9"/>
                                            </p:txEl>
                                          </p:spTgt>
                                        </p:tgtEl>
                                        <p:attrNameLst>
                                          <p:attrName>ppt_y</p:attrName>
                                        </p:attrNameLst>
                                      </p:cBhvr>
                                      <p:tavLst>
                                        <p:tav tm="0" fmla="#ppt_y-sin(pi*$)/3">
                                          <p:val>
                                            <p:fltVal val="0.5"/>
                                          </p:val>
                                        </p:tav>
                                        <p:tav tm="100000">
                                          <p:val>
                                            <p:fltVal val="1"/>
                                          </p:val>
                                        </p:tav>
                                      </p:tavLst>
                                    </p:anim>
                                    <p:anim calcmode="lin" valueType="num">
                                      <p:cBhvr>
                                        <p:cTn id="90" dur="664" tmFilter="0, 0; 0.125,0.2665; 0.25,0.4; 0.375,0.465; 0.5,0.5;  0.625,0.535; 0.75,0.6; 0.875,0.7335; 1,1">
                                          <p:stCondLst>
                                            <p:cond delay="664"/>
                                          </p:stCondLst>
                                        </p:cTn>
                                        <p:tgtEl>
                                          <p:spTgt spid="3">
                                            <p:txEl>
                                              <p:pRg st="9" end="9"/>
                                            </p:txEl>
                                          </p:spTgt>
                                        </p:tgtEl>
                                        <p:attrNameLst>
                                          <p:attrName>ppt_y</p:attrName>
                                        </p:attrNameLst>
                                      </p:cBhvr>
                                      <p:tavLst>
                                        <p:tav tm="0" fmla="#ppt_y-sin(pi*$)/9">
                                          <p:val>
                                            <p:fltVal val="0"/>
                                          </p:val>
                                        </p:tav>
                                        <p:tav tm="100000">
                                          <p:val>
                                            <p:fltVal val="1"/>
                                          </p:val>
                                        </p:tav>
                                      </p:tavLst>
                                    </p:anim>
                                    <p:anim calcmode="lin" valueType="num">
                                      <p:cBhvr>
                                        <p:cTn id="91" dur="332" tmFilter="0, 0; 0.125,0.2665; 0.25,0.4; 0.375,0.465; 0.5,0.5;  0.625,0.535; 0.75,0.6; 0.875,0.7335; 1,1">
                                          <p:stCondLst>
                                            <p:cond delay="1324"/>
                                          </p:stCondLst>
                                        </p:cTn>
                                        <p:tgtEl>
                                          <p:spTgt spid="3">
                                            <p:txEl>
                                              <p:pRg st="9" end="9"/>
                                            </p:txEl>
                                          </p:spTgt>
                                        </p:tgtEl>
                                        <p:attrNameLst>
                                          <p:attrName>ppt_y</p:attrName>
                                        </p:attrNameLst>
                                      </p:cBhvr>
                                      <p:tavLst>
                                        <p:tav tm="0" fmla="#ppt_y-sin(pi*$)/27">
                                          <p:val>
                                            <p:fltVal val="0"/>
                                          </p:val>
                                        </p:tav>
                                        <p:tav tm="100000">
                                          <p:val>
                                            <p:fltVal val="1"/>
                                          </p:val>
                                        </p:tav>
                                      </p:tavLst>
                                    </p:anim>
                                    <p:anim calcmode="lin" valueType="num">
                                      <p:cBhvr>
                                        <p:cTn id="92" dur="164" tmFilter="0, 0; 0.125,0.2665; 0.25,0.4; 0.375,0.465; 0.5,0.5;  0.625,0.535; 0.75,0.6; 0.875,0.7335; 1,1">
                                          <p:stCondLst>
                                            <p:cond delay="1656"/>
                                          </p:stCondLst>
                                        </p:cTn>
                                        <p:tgtEl>
                                          <p:spTgt spid="3">
                                            <p:txEl>
                                              <p:pRg st="9" end="9"/>
                                            </p:txEl>
                                          </p:spTgt>
                                        </p:tgtEl>
                                        <p:attrNameLst>
                                          <p:attrName>ppt_y</p:attrName>
                                        </p:attrNameLst>
                                      </p:cBhvr>
                                      <p:tavLst>
                                        <p:tav tm="0" fmla="#ppt_y-sin(pi*$)/81">
                                          <p:val>
                                            <p:fltVal val="0"/>
                                          </p:val>
                                        </p:tav>
                                        <p:tav tm="100000">
                                          <p:val>
                                            <p:fltVal val="1"/>
                                          </p:val>
                                        </p:tav>
                                      </p:tavLst>
                                    </p:anim>
                                    <p:animScale>
                                      <p:cBhvr>
                                        <p:cTn id="93" dur="26">
                                          <p:stCondLst>
                                            <p:cond delay="650"/>
                                          </p:stCondLst>
                                        </p:cTn>
                                        <p:tgtEl>
                                          <p:spTgt spid="3">
                                            <p:txEl>
                                              <p:pRg st="9" end="9"/>
                                            </p:txEl>
                                          </p:spTgt>
                                        </p:tgtEl>
                                      </p:cBhvr>
                                      <p:to x="100000" y="60000"/>
                                    </p:animScale>
                                    <p:animScale>
                                      <p:cBhvr>
                                        <p:cTn id="94" dur="166" decel="50000">
                                          <p:stCondLst>
                                            <p:cond delay="676"/>
                                          </p:stCondLst>
                                        </p:cTn>
                                        <p:tgtEl>
                                          <p:spTgt spid="3">
                                            <p:txEl>
                                              <p:pRg st="9" end="9"/>
                                            </p:txEl>
                                          </p:spTgt>
                                        </p:tgtEl>
                                      </p:cBhvr>
                                      <p:to x="100000" y="100000"/>
                                    </p:animScale>
                                    <p:animScale>
                                      <p:cBhvr>
                                        <p:cTn id="95" dur="26">
                                          <p:stCondLst>
                                            <p:cond delay="1312"/>
                                          </p:stCondLst>
                                        </p:cTn>
                                        <p:tgtEl>
                                          <p:spTgt spid="3">
                                            <p:txEl>
                                              <p:pRg st="9" end="9"/>
                                            </p:txEl>
                                          </p:spTgt>
                                        </p:tgtEl>
                                      </p:cBhvr>
                                      <p:to x="100000" y="80000"/>
                                    </p:animScale>
                                    <p:animScale>
                                      <p:cBhvr>
                                        <p:cTn id="96" dur="166" decel="50000">
                                          <p:stCondLst>
                                            <p:cond delay="1338"/>
                                          </p:stCondLst>
                                        </p:cTn>
                                        <p:tgtEl>
                                          <p:spTgt spid="3">
                                            <p:txEl>
                                              <p:pRg st="9" end="9"/>
                                            </p:txEl>
                                          </p:spTgt>
                                        </p:tgtEl>
                                      </p:cBhvr>
                                      <p:to x="100000" y="100000"/>
                                    </p:animScale>
                                    <p:animScale>
                                      <p:cBhvr>
                                        <p:cTn id="97" dur="26">
                                          <p:stCondLst>
                                            <p:cond delay="1642"/>
                                          </p:stCondLst>
                                        </p:cTn>
                                        <p:tgtEl>
                                          <p:spTgt spid="3">
                                            <p:txEl>
                                              <p:pRg st="9" end="9"/>
                                            </p:txEl>
                                          </p:spTgt>
                                        </p:tgtEl>
                                      </p:cBhvr>
                                      <p:to x="100000" y="90000"/>
                                    </p:animScale>
                                    <p:animScale>
                                      <p:cBhvr>
                                        <p:cTn id="98" dur="166" decel="50000">
                                          <p:stCondLst>
                                            <p:cond delay="1668"/>
                                          </p:stCondLst>
                                        </p:cTn>
                                        <p:tgtEl>
                                          <p:spTgt spid="3">
                                            <p:txEl>
                                              <p:pRg st="9" end="9"/>
                                            </p:txEl>
                                          </p:spTgt>
                                        </p:tgtEl>
                                      </p:cBhvr>
                                      <p:to x="100000" y="100000"/>
                                    </p:animScale>
                                    <p:animScale>
                                      <p:cBhvr>
                                        <p:cTn id="99" dur="26">
                                          <p:stCondLst>
                                            <p:cond delay="1808"/>
                                          </p:stCondLst>
                                        </p:cTn>
                                        <p:tgtEl>
                                          <p:spTgt spid="3">
                                            <p:txEl>
                                              <p:pRg st="9" end="9"/>
                                            </p:txEl>
                                          </p:spTgt>
                                        </p:tgtEl>
                                      </p:cBhvr>
                                      <p:to x="100000" y="95000"/>
                                    </p:animScale>
                                    <p:animScale>
                                      <p:cBhvr>
                                        <p:cTn id="100" dur="166" decel="50000">
                                          <p:stCondLst>
                                            <p:cond delay="1834"/>
                                          </p:stCondLst>
                                        </p:cTn>
                                        <p:tgtEl>
                                          <p:spTgt spid="3">
                                            <p:txEl>
                                              <p:pRg st="9" end="9"/>
                                            </p:txEl>
                                          </p:spTgt>
                                        </p:tgtEl>
                                      </p:cBhvr>
                                      <p:to x="100000" y="100000"/>
                                    </p:animScale>
                                  </p:childTnLst>
                                </p:cTn>
                              </p:par>
                            </p:childTnLst>
                          </p:cTn>
                        </p:par>
                      </p:childTnLst>
                    </p:cTn>
                  </p:par>
                  <p:par>
                    <p:cTn id="101" fill="hold">
                      <p:stCondLst>
                        <p:cond delay="indefinite"/>
                      </p:stCondLst>
                      <p:childTnLst>
                        <p:par>
                          <p:cTn id="102" fill="hold">
                            <p:stCondLst>
                              <p:cond delay="0"/>
                            </p:stCondLst>
                            <p:childTnLst>
                              <p:par>
                                <p:cTn id="103" presetID="26" presetClass="entr" presetSubtype="0" fill="hold" grpId="0" nodeType="clickEffect">
                                  <p:stCondLst>
                                    <p:cond delay="0"/>
                                  </p:stCondLst>
                                  <p:childTnLst>
                                    <p:set>
                                      <p:cBhvr>
                                        <p:cTn id="104" dur="1" fill="hold">
                                          <p:stCondLst>
                                            <p:cond delay="0"/>
                                          </p:stCondLst>
                                        </p:cTn>
                                        <p:tgtEl>
                                          <p:spTgt spid="3">
                                            <p:txEl>
                                              <p:pRg st="11" end="11"/>
                                            </p:txEl>
                                          </p:spTgt>
                                        </p:tgtEl>
                                        <p:attrNameLst>
                                          <p:attrName>style.visibility</p:attrName>
                                        </p:attrNameLst>
                                      </p:cBhvr>
                                      <p:to>
                                        <p:strVal val="visible"/>
                                      </p:to>
                                    </p:set>
                                    <p:animEffect transition="in" filter="wipe(down)">
                                      <p:cBhvr>
                                        <p:cTn id="105" dur="580">
                                          <p:stCondLst>
                                            <p:cond delay="0"/>
                                          </p:stCondLst>
                                        </p:cTn>
                                        <p:tgtEl>
                                          <p:spTgt spid="3">
                                            <p:txEl>
                                              <p:pRg st="11" end="11"/>
                                            </p:txEl>
                                          </p:spTgt>
                                        </p:tgtEl>
                                      </p:cBhvr>
                                    </p:animEffect>
                                    <p:anim calcmode="lin" valueType="num">
                                      <p:cBhvr>
                                        <p:cTn id="106" dur="1822" tmFilter="0,0; 0.14,0.36; 0.43,0.73; 0.71,0.91; 1.0,1.0">
                                          <p:stCondLst>
                                            <p:cond delay="0"/>
                                          </p:stCondLst>
                                        </p:cTn>
                                        <p:tgtEl>
                                          <p:spTgt spid="3">
                                            <p:txEl>
                                              <p:pRg st="11" end="11"/>
                                            </p:txEl>
                                          </p:spTgt>
                                        </p:tgtEl>
                                        <p:attrNameLst>
                                          <p:attrName>ppt_x</p:attrName>
                                        </p:attrNameLst>
                                      </p:cBhvr>
                                      <p:tavLst>
                                        <p:tav tm="0">
                                          <p:val>
                                            <p:strVal val="#ppt_x-0.25"/>
                                          </p:val>
                                        </p:tav>
                                        <p:tav tm="100000">
                                          <p:val>
                                            <p:strVal val="#ppt_x"/>
                                          </p:val>
                                        </p:tav>
                                      </p:tavLst>
                                    </p:anim>
                                    <p:anim calcmode="lin" valueType="num">
                                      <p:cBhvr>
                                        <p:cTn id="107" dur="664" tmFilter="0.0,0.0; 0.25,0.07; 0.50,0.2; 0.75,0.467; 1.0,1.0">
                                          <p:stCondLst>
                                            <p:cond delay="0"/>
                                          </p:stCondLst>
                                        </p:cTn>
                                        <p:tgtEl>
                                          <p:spTgt spid="3">
                                            <p:txEl>
                                              <p:pRg st="11" end="11"/>
                                            </p:txEl>
                                          </p:spTgt>
                                        </p:tgtEl>
                                        <p:attrNameLst>
                                          <p:attrName>ppt_y</p:attrName>
                                        </p:attrNameLst>
                                      </p:cBhvr>
                                      <p:tavLst>
                                        <p:tav tm="0" fmla="#ppt_y-sin(pi*$)/3">
                                          <p:val>
                                            <p:fltVal val="0.5"/>
                                          </p:val>
                                        </p:tav>
                                        <p:tav tm="100000">
                                          <p:val>
                                            <p:fltVal val="1"/>
                                          </p:val>
                                        </p:tav>
                                      </p:tavLst>
                                    </p:anim>
                                    <p:anim calcmode="lin" valueType="num">
                                      <p:cBhvr>
                                        <p:cTn id="108" dur="664" tmFilter="0, 0; 0.125,0.2665; 0.25,0.4; 0.375,0.465; 0.5,0.5;  0.625,0.535; 0.75,0.6; 0.875,0.7335; 1,1">
                                          <p:stCondLst>
                                            <p:cond delay="664"/>
                                          </p:stCondLst>
                                        </p:cTn>
                                        <p:tgtEl>
                                          <p:spTgt spid="3">
                                            <p:txEl>
                                              <p:pRg st="11" end="11"/>
                                            </p:txEl>
                                          </p:spTgt>
                                        </p:tgtEl>
                                        <p:attrNameLst>
                                          <p:attrName>ppt_y</p:attrName>
                                        </p:attrNameLst>
                                      </p:cBhvr>
                                      <p:tavLst>
                                        <p:tav tm="0" fmla="#ppt_y-sin(pi*$)/9">
                                          <p:val>
                                            <p:fltVal val="0"/>
                                          </p:val>
                                        </p:tav>
                                        <p:tav tm="100000">
                                          <p:val>
                                            <p:fltVal val="1"/>
                                          </p:val>
                                        </p:tav>
                                      </p:tavLst>
                                    </p:anim>
                                    <p:anim calcmode="lin" valueType="num">
                                      <p:cBhvr>
                                        <p:cTn id="109" dur="332" tmFilter="0, 0; 0.125,0.2665; 0.25,0.4; 0.375,0.465; 0.5,0.5;  0.625,0.535; 0.75,0.6; 0.875,0.7335; 1,1">
                                          <p:stCondLst>
                                            <p:cond delay="1324"/>
                                          </p:stCondLst>
                                        </p:cTn>
                                        <p:tgtEl>
                                          <p:spTgt spid="3">
                                            <p:txEl>
                                              <p:pRg st="11" end="11"/>
                                            </p:txEl>
                                          </p:spTgt>
                                        </p:tgtEl>
                                        <p:attrNameLst>
                                          <p:attrName>ppt_y</p:attrName>
                                        </p:attrNameLst>
                                      </p:cBhvr>
                                      <p:tavLst>
                                        <p:tav tm="0" fmla="#ppt_y-sin(pi*$)/27">
                                          <p:val>
                                            <p:fltVal val="0"/>
                                          </p:val>
                                        </p:tav>
                                        <p:tav tm="100000">
                                          <p:val>
                                            <p:fltVal val="1"/>
                                          </p:val>
                                        </p:tav>
                                      </p:tavLst>
                                    </p:anim>
                                    <p:anim calcmode="lin" valueType="num">
                                      <p:cBhvr>
                                        <p:cTn id="110" dur="164" tmFilter="0, 0; 0.125,0.2665; 0.25,0.4; 0.375,0.465; 0.5,0.5;  0.625,0.535; 0.75,0.6; 0.875,0.7335; 1,1">
                                          <p:stCondLst>
                                            <p:cond delay="1656"/>
                                          </p:stCondLst>
                                        </p:cTn>
                                        <p:tgtEl>
                                          <p:spTgt spid="3">
                                            <p:txEl>
                                              <p:pRg st="11" end="11"/>
                                            </p:txEl>
                                          </p:spTgt>
                                        </p:tgtEl>
                                        <p:attrNameLst>
                                          <p:attrName>ppt_y</p:attrName>
                                        </p:attrNameLst>
                                      </p:cBhvr>
                                      <p:tavLst>
                                        <p:tav tm="0" fmla="#ppt_y-sin(pi*$)/81">
                                          <p:val>
                                            <p:fltVal val="0"/>
                                          </p:val>
                                        </p:tav>
                                        <p:tav tm="100000">
                                          <p:val>
                                            <p:fltVal val="1"/>
                                          </p:val>
                                        </p:tav>
                                      </p:tavLst>
                                    </p:anim>
                                    <p:animScale>
                                      <p:cBhvr>
                                        <p:cTn id="111" dur="26">
                                          <p:stCondLst>
                                            <p:cond delay="650"/>
                                          </p:stCondLst>
                                        </p:cTn>
                                        <p:tgtEl>
                                          <p:spTgt spid="3">
                                            <p:txEl>
                                              <p:pRg st="11" end="11"/>
                                            </p:txEl>
                                          </p:spTgt>
                                        </p:tgtEl>
                                      </p:cBhvr>
                                      <p:to x="100000" y="60000"/>
                                    </p:animScale>
                                    <p:animScale>
                                      <p:cBhvr>
                                        <p:cTn id="112" dur="166" decel="50000">
                                          <p:stCondLst>
                                            <p:cond delay="676"/>
                                          </p:stCondLst>
                                        </p:cTn>
                                        <p:tgtEl>
                                          <p:spTgt spid="3">
                                            <p:txEl>
                                              <p:pRg st="11" end="11"/>
                                            </p:txEl>
                                          </p:spTgt>
                                        </p:tgtEl>
                                      </p:cBhvr>
                                      <p:to x="100000" y="100000"/>
                                    </p:animScale>
                                    <p:animScale>
                                      <p:cBhvr>
                                        <p:cTn id="113" dur="26">
                                          <p:stCondLst>
                                            <p:cond delay="1312"/>
                                          </p:stCondLst>
                                        </p:cTn>
                                        <p:tgtEl>
                                          <p:spTgt spid="3">
                                            <p:txEl>
                                              <p:pRg st="11" end="11"/>
                                            </p:txEl>
                                          </p:spTgt>
                                        </p:tgtEl>
                                      </p:cBhvr>
                                      <p:to x="100000" y="80000"/>
                                    </p:animScale>
                                    <p:animScale>
                                      <p:cBhvr>
                                        <p:cTn id="114" dur="166" decel="50000">
                                          <p:stCondLst>
                                            <p:cond delay="1338"/>
                                          </p:stCondLst>
                                        </p:cTn>
                                        <p:tgtEl>
                                          <p:spTgt spid="3">
                                            <p:txEl>
                                              <p:pRg st="11" end="11"/>
                                            </p:txEl>
                                          </p:spTgt>
                                        </p:tgtEl>
                                      </p:cBhvr>
                                      <p:to x="100000" y="100000"/>
                                    </p:animScale>
                                    <p:animScale>
                                      <p:cBhvr>
                                        <p:cTn id="115" dur="26">
                                          <p:stCondLst>
                                            <p:cond delay="1642"/>
                                          </p:stCondLst>
                                        </p:cTn>
                                        <p:tgtEl>
                                          <p:spTgt spid="3">
                                            <p:txEl>
                                              <p:pRg st="11" end="11"/>
                                            </p:txEl>
                                          </p:spTgt>
                                        </p:tgtEl>
                                      </p:cBhvr>
                                      <p:to x="100000" y="90000"/>
                                    </p:animScale>
                                    <p:animScale>
                                      <p:cBhvr>
                                        <p:cTn id="116" dur="166" decel="50000">
                                          <p:stCondLst>
                                            <p:cond delay="1668"/>
                                          </p:stCondLst>
                                        </p:cTn>
                                        <p:tgtEl>
                                          <p:spTgt spid="3">
                                            <p:txEl>
                                              <p:pRg st="11" end="11"/>
                                            </p:txEl>
                                          </p:spTgt>
                                        </p:tgtEl>
                                      </p:cBhvr>
                                      <p:to x="100000" y="100000"/>
                                    </p:animScale>
                                    <p:animScale>
                                      <p:cBhvr>
                                        <p:cTn id="117" dur="26">
                                          <p:stCondLst>
                                            <p:cond delay="1808"/>
                                          </p:stCondLst>
                                        </p:cTn>
                                        <p:tgtEl>
                                          <p:spTgt spid="3">
                                            <p:txEl>
                                              <p:pRg st="11" end="11"/>
                                            </p:txEl>
                                          </p:spTgt>
                                        </p:tgtEl>
                                      </p:cBhvr>
                                      <p:to x="100000" y="95000"/>
                                    </p:animScale>
                                    <p:animScale>
                                      <p:cBhvr>
                                        <p:cTn id="118" dur="166" decel="50000">
                                          <p:stCondLst>
                                            <p:cond delay="1834"/>
                                          </p:stCondLst>
                                        </p:cTn>
                                        <p:tgtEl>
                                          <p:spTgt spid="3">
                                            <p:txEl>
                                              <p:pRg st="11" end="11"/>
                                            </p:txEl>
                                          </p:spTgt>
                                        </p:tgtEl>
                                      </p:cBhvr>
                                      <p:to x="100000" y="100000"/>
                                    </p:animScale>
                                  </p:childTnLst>
                                </p:cTn>
                              </p:par>
                            </p:childTnLst>
                          </p:cTn>
                        </p:par>
                      </p:childTnLst>
                    </p:cTn>
                  </p:par>
                  <p:par>
                    <p:cTn id="119" fill="hold">
                      <p:stCondLst>
                        <p:cond delay="indefinite"/>
                      </p:stCondLst>
                      <p:childTnLst>
                        <p:par>
                          <p:cTn id="120" fill="hold">
                            <p:stCondLst>
                              <p:cond delay="0"/>
                            </p:stCondLst>
                            <p:childTnLst>
                              <p:par>
                                <p:cTn id="121" presetID="26" presetClass="entr" presetSubtype="0" fill="hold" grpId="0" nodeType="clickEffect">
                                  <p:stCondLst>
                                    <p:cond delay="0"/>
                                  </p:stCondLst>
                                  <p:childTnLst>
                                    <p:set>
                                      <p:cBhvr>
                                        <p:cTn id="122" dur="1" fill="hold">
                                          <p:stCondLst>
                                            <p:cond delay="0"/>
                                          </p:stCondLst>
                                        </p:cTn>
                                        <p:tgtEl>
                                          <p:spTgt spid="3">
                                            <p:txEl>
                                              <p:pRg st="13" end="13"/>
                                            </p:txEl>
                                          </p:spTgt>
                                        </p:tgtEl>
                                        <p:attrNameLst>
                                          <p:attrName>style.visibility</p:attrName>
                                        </p:attrNameLst>
                                      </p:cBhvr>
                                      <p:to>
                                        <p:strVal val="visible"/>
                                      </p:to>
                                    </p:set>
                                    <p:animEffect transition="in" filter="wipe(down)">
                                      <p:cBhvr>
                                        <p:cTn id="123" dur="580">
                                          <p:stCondLst>
                                            <p:cond delay="0"/>
                                          </p:stCondLst>
                                        </p:cTn>
                                        <p:tgtEl>
                                          <p:spTgt spid="3">
                                            <p:txEl>
                                              <p:pRg st="13" end="13"/>
                                            </p:txEl>
                                          </p:spTgt>
                                        </p:tgtEl>
                                      </p:cBhvr>
                                    </p:animEffect>
                                    <p:anim calcmode="lin" valueType="num">
                                      <p:cBhvr>
                                        <p:cTn id="124" dur="1822" tmFilter="0,0; 0.14,0.36; 0.43,0.73; 0.71,0.91; 1.0,1.0">
                                          <p:stCondLst>
                                            <p:cond delay="0"/>
                                          </p:stCondLst>
                                        </p:cTn>
                                        <p:tgtEl>
                                          <p:spTgt spid="3">
                                            <p:txEl>
                                              <p:pRg st="13" end="13"/>
                                            </p:txEl>
                                          </p:spTgt>
                                        </p:tgtEl>
                                        <p:attrNameLst>
                                          <p:attrName>ppt_x</p:attrName>
                                        </p:attrNameLst>
                                      </p:cBhvr>
                                      <p:tavLst>
                                        <p:tav tm="0">
                                          <p:val>
                                            <p:strVal val="#ppt_x-0.25"/>
                                          </p:val>
                                        </p:tav>
                                        <p:tav tm="100000">
                                          <p:val>
                                            <p:strVal val="#ppt_x"/>
                                          </p:val>
                                        </p:tav>
                                      </p:tavLst>
                                    </p:anim>
                                    <p:anim calcmode="lin" valueType="num">
                                      <p:cBhvr>
                                        <p:cTn id="125" dur="664" tmFilter="0.0,0.0; 0.25,0.07; 0.50,0.2; 0.75,0.467; 1.0,1.0">
                                          <p:stCondLst>
                                            <p:cond delay="0"/>
                                          </p:stCondLst>
                                        </p:cTn>
                                        <p:tgtEl>
                                          <p:spTgt spid="3">
                                            <p:txEl>
                                              <p:pRg st="13" end="13"/>
                                            </p:txEl>
                                          </p:spTgt>
                                        </p:tgtEl>
                                        <p:attrNameLst>
                                          <p:attrName>ppt_y</p:attrName>
                                        </p:attrNameLst>
                                      </p:cBhvr>
                                      <p:tavLst>
                                        <p:tav tm="0" fmla="#ppt_y-sin(pi*$)/3">
                                          <p:val>
                                            <p:fltVal val="0.5"/>
                                          </p:val>
                                        </p:tav>
                                        <p:tav tm="100000">
                                          <p:val>
                                            <p:fltVal val="1"/>
                                          </p:val>
                                        </p:tav>
                                      </p:tavLst>
                                    </p:anim>
                                    <p:anim calcmode="lin" valueType="num">
                                      <p:cBhvr>
                                        <p:cTn id="126" dur="664" tmFilter="0, 0; 0.125,0.2665; 0.25,0.4; 0.375,0.465; 0.5,0.5;  0.625,0.535; 0.75,0.6; 0.875,0.7335; 1,1">
                                          <p:stCondLst>
                                            <p:cond delay="664"/>
                                          </p:stCondLst>
                                        </p:cTn>
                                        <p:tgtEl>
                                          <p:spTgt spid="3">
                                            <p:txEl>
                                              <p:pRg st="13" end="13"/>
                                            </p:txEl>
                                          </p:spTgt>
                                        </p:tgtEl>
                                        <p:attrNameLst>
                                          <p:attrName>ppt_y</p:attrName>
                                        </p:attrNameLst>
                                      </p:cBhvr>
                                      <p:tavLst>
                                        <p:tav tm="0" fmla="#ppt_y-sin(pi*$)/9">
                                          <p:val>
                                            <p:fltVal val="0"/>
                                          </p:val>
                                        </p:tav>
                                        <p:tav tm="100000">
                                          <p:val>
                                            <p:fltVal val="1"/>
                                          </p:val>
                                        </p:tav>
                                      </p:tavLst>
                                    </p:anim>
                                    <p:anim calcmode="lin" valueType="num">
                                      <p:cBhvr>
                                        <p:cTn id="127" dur="332" tmFilter="0, 0; 0.125,0.2665; 0.25,0.4; 0.375,0.465; 0.5,0.5;  0.625,0.535; 0.75,0.6; 0.875,0.7335; 1,1">
                                          <p:stCondLst>
                                            <p:cond delay="1324"/>
                                          </p:stCondLst>
                                        </p:cTn>
                                        <p:tgtEl>
                                          <p:spTgt spid="3">
                                            <p:txEl>
                                              <p:pRg st="13" end="13"/>
                                            </p:txEl>
                                          </p:spTgt>
                                        </p:tgtEl>
                                        <p:attrNameLst>
                                          <p:attrName>ppt_y</p:attrName>
                                        </p:attrNameLst>
                                      </p:cBhvr>
                                      <p:tavLst>
                                        <p:tav tm="0" fmla="#ppt_y-sin(pi*$)/27">
                                          <p:val>
                                            <p:fltVal val="0"/>
                                          </p:val>
                                        </p:tav>
                                        <p:tav tm="100000">
                                          <p:val>
                                            <p:fltVal val="1"/>
                                          </p:val>
                                        </p:tav>
                                      </p:tavLst>
                                    </p:anim>
                                    <p:anim calcmode="lin" valueType="num">
                                      <p:cBhvr>
                                        <p:cTn id="128" dur="164" tmFilter="0, 0; 0.125,0.2665; 0.25,0.4; 0.375,0.465; 0.5,0.5;  0.625,0.535; 0.75,0.6; 0.875,0.7335; 1,1">
                                          <p:stCondLst>
                                            <p:cond delay="1656"/>
                                          </p:stCondLst>
                                        </p:cTn>
                                        <p:tgtEl>
                                          <p:spTgt spid="3">
                                            <p:txEl>
                                              <p:pRg st="13" end="13"/>
                                            </p:txEl>
                                          </p:spTgt>
                                        </p:tgtEl>
                                        <p:attrNameLst>
                                          <p:attrName>ppt_y</p:attrName>
                                        </p:attrNameLst>
                                      </p:cBhvr>
                                      <p:tavLst>
                                        <p:tav tm="0" fmla="#ppt_y-sin(pi*$)/81">
                                          <p:val>
                                            <p:fltVal val="0"/>
                                          </p:val>
                                        </p:tav>
                                        <p:tav tm="100000">
                                          <p:val>
                                            <p:fltVal val="1"/>
                                          </p:val>
                                        </p:tav>
                                      </p:tavLst>
                                    </p:anim>
                                    <p:animScale>
                                      <p:cBhvr>
                                        <p:cTn id="129" dur="26">
                                          <p:stCondLst>
                                            <p:cond delay="650"/>
                                          </p:stCondLst>
                                        </p:cTn>
                                        <p:tgtEl>
                                          <p:spTgt spid="3">
                                            <p:txEl>
                                              <p:pRg st="13" end="13"/>
                                            </p:txEl>
                                          </p:spTgt>
                                        </p:tgtEl>
                                      </p:cBhvr>
                                      <p:to x="100000" y="60000"/>
                                    </p:animScale>
                                    <p:animScale>
                                      <p:cBhvr>
                                        <p:cTn id="130" dur="166" decel="50000">
                                          <p:stCondLst>
                                            <p:cond delay="676"/>
                                          </p:stCondLst>
                                        </p:cTn>
                                        <p:tgtEl>
                                          <p:spTgt spid="3">
                                            <p:txEl>
                                              <p:pRg st="13" end="13"/>
                                            </p:txEl>
                                          </p:spTgt>
                                        </p:tgtEl>
                                      </p:cBhvr>
                                      <p:to x="100000" y="100000"/>
                                    </p:animScale>
                                    <p:animScale>
                                      <p:cBhvr>
                                        <p:cTn id="131" dur="26">
                                          <p:stCondLst>
                                            <p:cond delay="1312"/>
                                          </p:stCondLst>
                                        </p:cTn>
                                        <p:tgtEl>
                                          <p:spTgt spid="3">
                                            <p:txEl>
                                              <p:pRg st="13" end="13"/>
                                            </p:txEl>
                                          </p:spTgt>
                                        </p:tgtEl>
                                      </p:cBhvr>
                                      <p:to x="100000" y="80000"/>
                                    </p:animScale>
                                    <p:animScale>
                                      <p:cBhvr>
                                        <p:cTn id="132" dur="166" decel="50000">
                                          <p:stCondLst>
                                            <p:cond delay="1338"/>
                                          </p:stCondLst>
                                        </p:cTn>
                                        <p:tgtEl>
                                          <p:spTgt spid="3">
                                            <p:txEl>
                                              <p:pRg st="13" end="13"/>
                                            </p:txEl>
                                          </p:spTgt>
                                        </p:tgtEl>
                                      </p:cBhvr>
                                      <p:to x="100000" y="100000"/>
                                    </p:animScale>
                                    <p:animScale>
                                      <p:cBhvr>
                                        <p:cTn id="133" dur="26">
                                          <p:stCondLst>
                                            <p:cond delay="1642"/>
                                          </p:stCondLst>
                                        </p:cTn>
                                        <p:tgtEl>
                                          <p:spTgt spid="3">
                                            <p:txEl>
                                              <p:pRg st="13" end="13"/>
                                            </p:txEl>
                                          </p:spTgt>
                                        </p:tgtEl>
                                      </p:cBhvr>
                                      <p:to x="100000" y="90000"/>
                                    </p:animScale>
                                    <p:animScale>
                                      <p:cBhvr>
                                        <p:cTn id="134" dur="166" decel="50000">
                                          <p:stCondLst>
                                            <p:cond delay="1668"/>
                                          </p:stCondLst>
                                        </p:cTn>
                                        <p:tgtEl>
                                          <p:spTgt spid="3">
                                            <p:txEl>
                                              <p:pRg st="13" end="13"/>
                                            </p:txEl>
                                          </p:spTgt>
                                        </p:tgtEl>
                                      </p:cBhvr>
                                      <p:to x="100000" y="100000"/>
                                    </p:animScale>
                                    <p:animScale>
                                      <p:cBhvr>
                                        <p:cTn id="135" dur="26">
                                          <p:stCondLst>
                                            <p:cond delay="1808"/>
                                          </p:stCondLst>
                                        </p:cTn>
                                        <p:tgtEl>
                                          <p:spTgt spid="3">
                                            <p:txEl>
                                              <p:pRg st="13" end="13"/>
                                            </p:txEl>
                                          </p:spTgt>
                                        </p:tgtEl>
                                      </p:cBhvr>
                                      <p:to x="100000" y="95000"/>
                                    </p:animScale>
                                    <p:animScale>
                                      <p:cBhvr>
                                        <p:cTn id="136" dur="166" decel="50000">
                                          <p:stCondLst>
                                            <p:cond delay="1834"/>
                                          </p:stCondLst>
                                        </p:cTn>
                                        <p:tgtEl>
                                          <p:spTgt spid="3">
                                            <p:txEl>
                                              <p:pRg st="13" end="13"/>
                                            </p:txEl>
                                          </p:spTgt>
                                        </p:tgtEl>
                                      </p:cBhvr>
                                      <p:to x="100000" y="100000"/>
                                    </p:animScale>
                                  </p:childTnLst>
                                </p:cTn>
                              </p:par>
                            </p:childTnLst>
                          </p:cTn>
                        </p:par>
                      </p:childTnLst>
                    </p:cTn>
                  </p:par>
                  <p:par>
                    <p:cTn id="137" fill="hold">
                      <p:stCondLst>
                        <p:cond delay="indefinite"/>
                      </p:stCondLst>
                      <p:childTnLst>
                        <p:par>
                          <p:cTn id="138" fill="hold">
                            <p:stCondLst>
                              <p:cond delay="0"/>
                            </p:stCondLst>
                            <p:childTnLst>
                              <p:par>
                                <p:cTn id="139" presetID="26" presetClass="entr" presetSubtype="0" fill="hold" grpId="0" nodeType="clickEffect">
                                  <p:stCondLst>
                                    <p:cond delay="0"/>
                                  </p:stCondLst>
                                  <p:childTnLst>
                                    <p:set>
                                      <p:cBhvr>
                                        <p:cTn id="140" dur="1" fill="hold">
                                          <p:stCondLst>
                                            <p:cond delay="0"/>
                                          </p:stCondLst>
                                        </p:cTn>
                                        <p:tgtEl>
                                          <p:spTgt spid="3">
                                            <p:txEl>
                                              <p:pRg st="15" end="15"/>
                                            </p:txEl>
                                          </p:spTgt>
                                        </p:tgtEl>
                                        <p:attrNameLst>
                                          <p:attrName>style.visibility</p:attrName>
                                        </p:attrNameLst>
                                      </p:cBhvr>
                                      <p:to>
                                        <p:strVal val="visible"/>
                                      </p:to>
                                    </p:set>
                                    <p:animEffect transition="in" filter="wipe(down)">
                                      <p:cBhvr>
                                        <p:cTn id="141" dur="580">
                                          <p:stCondLst>
                                            <p:cond delay="0"/>
                                          </p:stCondLst>
                                        </p:cTn>
                                        <p:tgtEl>
                                          <p:spTgt spid="3">
                                            <p:txEl>
                                              <p:pRg st="15" end="15"/>
                                            </p:txEl>
                                          </p:spTgt>
                                        </p:tgtEl>
                                      </p:cBhvr>
                                    </p:animEffect>
                                    <p:anim calcmode="lin" valueType="num">
                                      <p:cBhvr>
                                        <p:cTn id="142" dur="1822" tmFilter="0,0; 0.14,0.36; 0.43,0.73; 0.71,0.91; 1.0,1.0">
                                          <p:stCondLst>
                                            <p:cond delay="0"/>
                                          </p:stCondLst>
                                        </p:cTn>
                                        <p:tgtEl>
                                          <p:spTgt spid="3">
                                            <p:txEl>
                                              <p:pRg st="15" end="15"/>
                                            </p:txEl>
                                          </p:spTgt>
                                        </p:tgtEl>
                                        <p:attrNameLst>
                                          <p:attrName>ppt_x</p:attrName>
                                        </p:attrNameLst>
                                      </p:cBhvr>
                                      <p:tavLst>
                                        <p:tav tm="0">
                                          <p:val>
                                            <p:strVal val="#ppt_x-0.25"/>
                                          </p:val>
                                        </p:tav>
                                        <p:tav tm="100000">
                                          <p:val>
                                            <p:strVal val="#ppt_x"/>
                                          </p:val>
                                        </p:tav>
                                      </p:tavLst>
                                    </p:anim>
                                    <p:anim calcmode="lin" valueType="num">
                                      <p:cBhvr>
                                        <p:cTn id="143" dur="664" tmFilter="0.0,0.0; 0.25,0.07; 0.50,0.2; 0.75,0.467; 1.0,1.0">
                                          <p:stCondLst>
                                            <p:cond delay="0"/>
                                          </p:stCondLst>
                                        </p:cTn>
                                        <p:tgtEl>
                                          <p:spTgt spid="3">
                                            <p:txEl>
                                              <p:pRg st="15" end="15"/>
                                            </p:txEl>
                                          </p:spTgt>
                                        </p:tgtEl>
                                        <p:attrNameLst>
                                          <p:attrName>ppt_y</p:attrName>
                                        </p:attrNameLst>
                                      </p:cBhvr>
                                      <p:tavLst>
                                        <p:tav tm="0" fmla="#ppt_y-sin(pi*$)/3">
                                          <p:val>
                                            <p:fltVal val="0.5"/>
                                          </p:val>
                                        </p:tav>
                                        <p:tav tm="100000">
                                          <p:val>
                                            <p:fltVal val="1"/>
                                          </p:val>
                                        </p:tav>
                                      </p:tavLst>
                                    </p:anim>
                                    <p:anim calcmode="lin" valueType="num">
                                      <p:cBhvr>
                                        <p:cTn id="144" dur="664" tmFilter="0, 0; 0.125,0.2665; 0.25,0.4; 0.375,0.465; 0.5,0.5;  0.625,0.535; 0.75,0.6; 0.875,0.7335; 1,1">
                                          <p:stCondLst>
                                            <p:cond delay="664"/>
                                          </p:stCondLst>
                                        </p:cTn>
                                        <p:tgtEl>
                                          <p:spTgt spid="3">
                                            <p:txEl>
                                              <p:pRg st="15" end="15"/>
                                            </p:txEl>
                                          </p:spTgt>
                                        </p:tgtEl>
                                        <p:attrNameLst>
                                          <p:attrName>ppt_y</p:attrName>
                                        </p:attrNameLst>
                                      </p:cBhvr>
                                      <p:tavLst>
                                        <p:tav tm="0" fmla="#ppt_y-sin(pi*$)/9">
                                          <p:val>
                                            <p:fltVal val="0"/>
                                          </p:val>
                                        </p:tav>
                                        <p:tav tm="100000">
                                          <p:val>
                                            <p:fltVal val="1"/>
                                          </p:val>
                                        </p:tav>
                                      </p:tavLst>
                                    </p:anim>
                                    <p:anim calcmode="lin" valueType="num">
                                      <p:cBhvr>
                                        <p:cTn id="145" dur="332" tmFilter="0, 0; 0.125,0.2665; 0.25,0.4; 0.375,0.465; 0.5,0.5;  0.625,0.535; 0.75,0.6; 0.875,0.7335; 1,1">
                                          <p:stCondLst>
                                            <p:cond delay="1324"/>
                                          </p:stCondLst>
                                        </p:cTn>
                                        <p:tgtEl>
                                          <p:spTgt spid="3">
                                            <p:txEl>
                                              <p:pRg st="15" end="15"/>
                                            </p:txEl>
                                          </p:spTgt>
                                        </p:tgtEl>
                                        <p:attrNameLst>
                                          <p:attrName>ppt_y</p:attrName>
                                        </p:attrNameLst>
                                      </p:cBhvr>
                                      <p:tavLst>
                                        <p:tav tm="0" fmla="#ppt_y-sin(pi*$)/27">
                                          <p:val>
                                            <p:fltVal val="0"/>
                                          </p:val>
                                        </p:tav>
                                        <p:tav tm="100000">
                                          <p:val>
                                            <p:fltVal val="1"/>
                                          </p:val>
                                        </p:tav>
                                      </p:tavLst>
                                    </p:anim>
                                    <p:anim calcmode="lin" valueType="num">
                                      <p:cBhvr>
                                        <p:cTn id="146" dur="164" tmFilter="0, 0; 0.125,0.2665; 0.25,0.4; 0.375,0.465; 0.5,0.5;  0.625,0.535; 0.75,0.6; 0.875,0.7335; 1,1">
                                          <p:stCondLst>
                                            <p:cond delay="1656"/>
                                          </p:stCondLst>
                                        </p:cTn>
                                        <p:tgtEl>
                                          <p:spTgt spid="3">
                                            <p:txEl>
                                              <p:pRg st="15" end="15"/>
                                            </p:txEl>
                                          </p:spTgt>
                                        </p:tgtEl>
                                        <p:attrNameLst>
                                          <p:attrName>ppt_y</p:attrName>
                                        </p:attrNameLst>
                                      </p:cBhvr>
                                      <p:tavLst>
                                        <p:tav tm="0" fmla="#ppt_y-sin(pi*$)/81">
                                          <p:val>
                                            <p:fltVal val="0"/>
                                          </p:val>
                                        </p:tav>
                                        <p:tav tm="100000">
                                          <p:val>
                                            <p:fltVal val="1"/>
                                          </p:val>
                                        </p:tav>
                                      </p:tavLst>
                                    </p:anim>
                                    <p:animScale>
                                      <p:cBhvr>
                                        <p:cTn id="147" dur="26">
                                          <p:stCondLst>
                                            <p:cond delay="650"/>
                                          </p:stCondLst>
                                        </p:cTn>
                                        <p:tgtEl>
                                          <p:spTgt spid="3">
                                            <p:txEl>
                                              <p:pRg st="15" end="15"/>
                                            </p:txEl>
                                          </p:spTgt>
                                        </p:tgtEl>
                                      </p:cBhvr>
                                      <p:to x="100000" y="60000"/>
                                    </p:animScale>
                                    <p:animScale>
                                      <p:cBhvr>
                                        <p:cTn id="148" dur="166" decel="50000">
                                          <p:stCondLst>
                                            <p:cond delay="676"/>
                                          </p:stCondLst>
                                        </p:cTn>
                                        <p:tgtEl>
                                          <p:spTgt spid="3">
                                            <p:txEl>
                                              <p:pRg st="15" end="15"/>
                                            </p:txEl>
                                          </p:spTgt>
                                        </p:tgtEl>
                                      </p:cBhvr>
                                      <p:to x="100000" y="100000"/>
                                    </p:animScale>
                                    <p:animScale>
                                      <p:cBhvr>
                                        <p:cTn id="149" dur="26">
                                          <p:stCondLst>
                                            <p:cond delay="1312"/>
                                          </p:stCondLst>
                                        </p:cTn>
                                        <p:tgtEl>
                                          <p:spTgt spid="3">
                                            <p:txEl>
                                              <p:pRg st="15" end="15"/>
                                            </p:txEl>
                                          </p:spTgt>
                                        </p:tgtEl>
                                      </p:cBhvr>
                                      <p:to x="100000" y="80000"/>
                                    </p:animScale>
                                    <p:animScale>
                                      <p:cBhvr>
                                        <p:cTn id="150" dur="166" decel="50000">
                                          <p:stCondLst>
                                            <p:cond delay="1338"/>
                                          </p:stCondLst>
                                        </p:cTn>
                                        <p:tgtEl>
                                          <p:spTgt spid="3">
                                            <p:txEl>
                                              <p:pRg st="15" end="15"/>
                                            </p:txEl>
                                          </p:spTgt>
                                        </p:tgtEl>
                                      </p:cBhvr>
                                      <p:to x="100000" y="100000"/>
                                    </p:animScale>
                                    <p:animScale>
                                      <p:cBhvr>
                                        <p:cTn id="151" dur="26">
                                          <p:stCondLst>
                                            <p:cond delay="1642"/>
                                          </p:stCondLst>
                                        </p:cTn>
                                        <p:tgtEl>
                                          <p:spTgt spid="3">
                                            <p:txEl>
                                              <p:pRg st="15" end="15"/>
                                            </p:txEl>
                                          </p:spTgt>
                                        </p:tgtEl>
                                      </p:cBhvr>
                                      <p:to x="100000" y="90000"/>
                                    </p:animScale>
                                    <p:animScale>
                                      <p:cBhvr>
                                        <p:cTn id="152" dur="166" decel="50000">
                                          <p:stCondLst>
                                            <p:cond delay="1668"/>
                                          </p:stCondLst>
                                        </p:cTn>
                                        <p:tgtEl>
                                          <p:spTgt spid="3">
                                            <p:txEl>
                                              <p:pRg st="15" end="15"/>
                                            </p:txEl>
                                          </p:spTgt>
                                        </p:tgtEl>
                                      </p:cBhvr>
                                      <p:to x="100000" y="100000"/>
                                    </p:animScale>
                                    <p:animScale>
                                      <p:cBhvr>
                                        <p:cTn id="153" dur="26">
                                          <p:stCondLst>
                                            <p:cond delay="1808"/>
                                          </p:stCondLst>
                                        </p:cTn>
                                        <p:tgtEl>
                                          <p:spTgt spid="3">
                                            <p:txEl>
                                              <p:pRg st="15" end="15"/>
                                            </p:txEl>
                                          </p:spTgt>
                                        </p:tgtEl>
                                      </p:cBhvr>
                                      <p:to x="100000" y="95000"/>
                                    </p:animScale>
                                    <p:animScale>
                                      <p:cBhvr>
                                        <p:cTn id="154" dur="166" decel="50000">
                                          <p:stCondLst>
                                            <p:cond delay="1834"/>
                                          </p:stCondLst>
                                        </p:cTn>
                                        <p:tgtEl>
                                          <p:spTgt spid="3">
                                            <p:txEl>
                                              <p:pRg st="15" end="15"/>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DEAE-3845-F69B-488C-62C865B659A3}"/>
              </a:ext>
            </a:extLst>
          </p:cNvPr>
          <p:cNvSpPr>
            <a:spLocks noGrp="1"/>
          </p:cNvSpPr>
          <p:nvPr>
            <p:ph type="title"/>
          </p:nvPr>
        </p:nvSpPr>
        <p:spPr>
          <a:xfrm>
            <a:off x="913795" y="117897"/>
            <a:ext cx="10353762" cy="1257300"/>
          </a:xfrm>
        </p:spPr>
        <p:txBody>
          <a:bodyPr>
            <a:normAutofit/>
          </a:bodyPr>
          <a:lstStyle/>
          <a:p>
            <a:r>
              <a:rPr lang="en-US" dirty="0">
                <a:latin typeface="Times New Roman" panose="02020603050405020304" pitchFamily="18" charset="0"/>
                <a:cs typeface="Times New Roman" panose="02020603050405020304" pitchFamily="18" charset="0"/>
              </a:rPr>
              <a:t>REQUIREMENTS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4B3C1D4-B4C6-CE2F-33E7-7AEDB2ADB7EA}"/>
              </a:ext>
            </a:extLst>
          </p:cNvPr>
          <p:cNvSpPr>
            <a:spLocks noGrp="1"/>
          </p:cNvSpPr>
          <p:nvPr>
            <p:ph idx="1"/>
          </p:nvPr>
        </p:nvSpPr>
        <p:spPr>
          <a:xfrm>
            <a:off x="560112" y="2356815"/>
            <a:ext cx="6237503" cy="4857730"/>
          </a:xfrm>
        </p:spPr>
        <p:txBody>
          <a:bodyPr anchor="t">
            <a:noAutofit/>
          </a:bodyPr>
          <a:lstStyle/>
          <a:p>
            <a:pPr>
              <a:lnSpc>
                <a:spcPts val="1425"/>
              </a:lnSpc>
              <a:spcAft>
                <a:spcPts val="450"/>
              </a:spcAft>
            </a:pPr>
            <a:r>
              <a:rPr lang="en-IN" sz="2400" b="1" i="1" u="sng" spc="45" dirty="0">
                <a:effectLst/>
                <a:latin typeface="+mj-lt"/>
                <a:ea typeface="Calibri" panose="020F0502020204030204" pitchFamily="34" charset="0"/>
                <a:cs typeface="Times New Roman" panose="02020603050405020304" pitchFamily="18" charset="0"/>
              </a:rPr>
              <a:t>PROGRAMMING</a:t>
            </a:r>
            <a:r>
              <a:rPr lang="en-IN" sz="2400" b="1" i="1" spc="45" dirty="0">
                <a:effectLst/>
                <a:latin typeface="+mj-lt"/>
                <a:ea typeface="Calibri" panose="020F0502020204030204" pitchFamily="34" charset="0"/>
                <a:cs typeface="Times New Roman" panose="02020603050405020304" pitchFamily="18" charset="0"/>
              </a:rPr>
              <a:t> </a:t>
            </a:r>
            <a:r>
              <a:rPr lang="en-IN" sz="2400" b="1" i="1" u="sng" spc="45" dirty="0">
                <a:effectLst/>
                <a:latin typeface="+mj-lt"/>
                <a:ea typeface="Calibri" panose="020F0502020204030204" pitchFamily="34" charset="0"/>
                <a:cs typeface="Times New Roman" panose="02020603050405020304" pitchFamily="18" charset="0"/>
              </a:rPr>
              <a:t>LANGUAGE</a:t>
            </a:r>
            <a:r>
              <a:rPr lang="en-IN" sz="2400" b="1" i="1" spc="45" dirty="0">
                <a:effectLst/>
                <a:latin typeface="+mj-lt"/>
                <a:ea typeface="Calibri" panose="020F0502020204030204" pitchFamily="34" charset="0"/>
                <a:cs typeface="Times New Roman" panose="02020603050405020304" pitchFamily="18" charset="0"/>
              </a:rPr>
              <a:t> - </a:t>
            </a:r>
            <a:r>
              <a:rPr lang="en-IN" sz="2400" spc="45" dirty="0">
                <a:effectLst/>
                <a:latin typeface="+mj-lt"/>
                <a:ea typeface="Calibri" panose="020F0502020204030204" pitchFamily="34" charset="0"/>
                <a:cs typeface="Times New Roman" panose="02020603050405020304" pitchFamily="18" charset="0"/>
              </a:rPr>
              <a:t>Python.</a:t>
            </a:r>
          </a:p>
          <a:p>
            <a:pPr>
              <a:lnSpc>
                <a:spcPts val="1425"/>
              </a:lnSpc>
              <a:spcAft>
                <a:spcPts val="450"/>
              </a:spcAft>
            </a:pPr>
            <a:endParaRPr lang="en-IN" sz="2400" b="1" i="1" u="sng"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b="1" i="1" u="sng" spc="45" dirty="0">
                <a:effectLst/>
                <a:latin typeface="+mj-lt"/>
                <a:ea typeface="Calibri" panose="020F0502020204030204" pitchFamily="34" charset="0"/>
                <a:cs typeface="Times New Roman" panose="02020603050405020304" pitchFamily="18" charset="0"/>
              </a:rPr>
              <a:t>GUI</a:t>
            </a:r>
            <a:r>
              <a:rPr lang="en-IN" sz="2400" b="1" i="1" spc="45" dirty="0">
                <a:effectLst/>
                <a:latin typeface="+mj-lt"/>
                <a:ea typeface="Calibri" panose="020F0502020204030204" pitchFamily="34" charset="0"/>
                <a:cs typeface="Times New Roman" panose="02020603050405020304" pitchFamily="18" charset="0"/>
              </a:rPr>
              <a:t> - </a:t>
            </a:r>
            <a:r>
              <a:rPr lang="en-IN" sz="2400" spc="45" dirty="0">
                <a:effectLst/>
                <a:latin typeface="+mj-lt"/>
                <a:ea typeface="Calibri" panose="020F0502020204030204" pitchFamily="34" charset="0"/>
                <a:cs typeface="Times New Roman" panose="02020603050405020304" pitchFamily="18" charset="0"/>
              </a:rPr>
              <a:t> Flask web.</a:t>
            </a: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r>
              <a:rPr lang="en-IN" sz="2400" b="1" i="1" u="sng" spc="45" dirty="0">
                <a:effectLst/>
                <a:latin typeface="+mj-lt"/>
                <a:ea typeface="Calibri" panose="020F0502020204030204" pitchFamily="34" charset="0"/>
                <a:cs typeface="Times New Roman" panose="02020603050405020304" pitchFamily="18" charset="0"/>
              </a:rPr>
              <a:t>DATABASE</a:t>
            </a:r>
            <a:r>
              <a:rPr lang="en-IN" sz="2400" b="1" i="1" spc="45" dirty="0">
                <a:effectLst/>
                <a:latin typeface="+mj-lt"/>
                <a:ea typeface="Calibri" panose="020F0502020204030204" pitchFamily="34" charset="0"/>
                <a:cs typeface="Times New Roman" panose="02020603050405020304" pitchFamily="18" charset="0"/>
              </a:rPr>
              <a:t> - </a:t>
            </a:r>
            <a:r>
              <a:rPr lang="en-IN" sz="2400" spc="45" dirty="0">
                <a:effectLst/>
                <a:latin typeface="+mj-lt"/>
                <a:ea typeface="Calibri" panose="020F0502020204030204" pitchFamily="34" charset="0"/>
                <a:cs typeface="Times New Roman" panose="02020603050405020304" pitchFamily="18" charset="0"/>
              </a:rPr>
              <a:t>MySQL.</a:t>
            </a:r>
          </a:p>
          <a:p>
            <a:pPr algn="just">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r>
              <a:rPr lang="en-IN" sz="2400" b="1" i="1" u="sng" spc="45" dirty="0">
                <a:effectLst/>
                <a:latin typeface="+mj-lt"/>
                <a:ea typeface="Calibri" panose="020F0502020204030204" pitchFamily="34" charset="0"/>
                <a:cs typeface="Times New Roman" panose="02020603050405020304" pitchFamily="18" charset="0"/>
              </a:rPr>
              <a:t>FRONTEND</a:t>
            </a:r>
            <a:r>
              <a:rPr lang="en-IN" sz="2400" b="1" i="1" spc="45" dirty="0">
                <a:effectLst/>
                <a:latin typeface="+mj-lt"/>
                <a:ea typeface="Calibri" panose="020F0502020204030204" pitchFamily="34" charset="0"/>
                <a:cs typeface="Times New Roman" panose="02020603050405020304" pitchFamily="18" charset="0"/>
              </a:rPr>
              <a:t> - </a:t>
            </a:r>
            <a:r>
              <a:rPr lang="en-IN" sz="2400" spc="45" dirty="0">
                <a:effectLst/>
                <a:latin typeface="+mj-lt"/>
                <a:ea typeface="Calibri" panose="020F0502020204030204" pitchFamily="34" charset="0"/>
                <a:cs typeface="Times New Roman" panose="02020603050405020304" pitchFamily="18" charset="0"/>
              </a:rPr>
              <a:t>HTML,CSS.</a:t>
            </a:r>
          </a:p>
          <a:p>
            <a:pPr algn="just">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r>
              <a:rPr lang="en-IN" sz="2400" b="1" i="1" u="sng" spc="45" dirty="0">
                <a:effectLst/>
                <a:latin typeface="+mj-lt"/>
                <a:ea typeface="Calibri" panose="020F0502020204030204" pitchFamily="34" charset="0"/>
                <a:cs typeface="Times New Roman" panose="02020603050405020304" pitchFamily="18" charset="0"/>
              </a:rPr>
              <a:t>OPERATING</a:t>
            </a:r>
            <a:r>
              <a:rPr lang="en-IN" sz="2400" spc="45" dirty="0">
                <a:effectLst/>
                <a:latin typeface="+mj-lt"/>
                <a:ea typeface="Calibri" panose="020F0502020204030204" pitchFamily="34" charset="0"/>
                <a:cs typeface="Times New Roman" panose="02020603050405020304" pitchFamily="18" charset="0"/>
              </a:rPr>
              <a:t> </a:t>
            </a:r>
            <a:r>
              <a:rPr lang="en-IN" sz="2400" b="1" i="1" u="sng" spc="45" dirty="0">
                <a:effectLst/>
                <a:latin typeface="+mj-lt"/>
                <a:ea typeface="Calibri" panose="020F0502020204030204" pitchFamily="34" charset="0"/>
                <a:cs typeface="Times New Roman" panose="02020603050405020304" pitchFamily="18" charset="0"/>
              </a:rPr>
              <a:t>SYSTEM</a:t>
            </a:r>
            <a:r>
              <a:rPr lang="en-IN" sz="2400" b="1" i="1" spc="45" dirty="0">
                <a:effectLst/>
                <a:latin typeface="+mj-lt"/>
                <a:ea typeface="Calibri" panose="020F0502020204030204" pitchFamily="34" charset="0"/>
                <a:cs typeface="Times New Roman" panose="02020603050405020304" pitchFamily="18" charset="0"/>
              </a:rPr>
              <a:t> - </a:t>
            </a:r>
            <a:r>
              <a:rPr lang="en-IN" sz="2400" spc="45" dirty="0">
                <a:effectLst/>
                <a:latin typeface="+mj-lt"/>
                <a:ea typeface="Calibri" panose="020F0502020204030204" pitchFamily="34" charset="0"/>
                <a:cs typeface="Times New Roman" panose="02020603050405020304" pitchFamily="18" charset="0"/>
              </a:rPr>
              <a:t>Windows, Linux.</a:t>
            </a:r>
          </a:p>
          <a:p>
            <a:pPr algn="just">
              <a:lnSpc>
                <a:spcPts val="1425"/>
              </a:lnSpc>
              <a:spcAft>
                <a:spcPts val="450"/>
              </a:spcAft>
            </a:pPr>
            <a:endParaRPr lang="en-IN" sz="2400" u="sng"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r>
              <a:rPr lang="en-IN" sz="2400" b="1" i="1" u="sng" spc="45" dirty="0">
                <a:effectLst/>
                <a:latin typeface="+mj-lt"/>
                <a:ea typeface="Calibri" panose="020F0502020204030204" pitchFamily="34" charset="0"/>
                <a:cs typeface="Times New Roman" panose="02020603050405020304" pitchFamily="18" charset="0"/>
              </a:rPr>
              <a:t>IDE</a:t>
            </a:r>
            <a:r>
              <a:rPr lang="en-IN" sz="2400" b="1" i="1" spc="45" dirty="0">
                <a:effectLst/>
                <a:latin typeface="+mj-lt"/>
                <a:ea typeface="Calibri" panose="020F0502020204030204" pitchFamily="34" charset="0"/>
                <a:cs typeface="Times New Roman" panose="02020603050405020304" pitchFamily="18" charset="0"/>
              </a:rPr>
              <a:t> - </a:t>
            </a:r>
            <a:r>
              <a:rPr lang="en-IN" sz="2400" spc="45" dirty="0">
                <a:effectLst/>
                <a:latin typeface="+mj-lt"/>
                <a:ea typeface="Calibri" panose="020F0502020204030204" pitchFamily="34" charset="0"/>
                <a:cs typeface="Times New Roman" panose="02020603050405020304" pitchFamily="18" charset="0"/>
              </a:rPr>
              <a:t>VS Code, PyCharm.</a:t>
            </a:r>
            <a:endParaRPr lang="en-IN" sz="2400" b="1" i="1" u="sng"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endParaRPr lang="en-IN" sz="2400" b="1"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endParaRPr lang="en-IN" sz="2400" b="1"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b="1" i="1" u="sng" dirty="0">
              <a:effectLst/>
              <a:latin typeface="+mj-lt"/>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48873E80-581E-5C38-7EF0-E1A41C0AC75E}"/>
              </a:ext>
            </a:extLst>
          </p:cNvPr>
          <p:cNvSpPr txBox="1"/>
          <p:nvPr/>
        </p:nvSpPr>
        <p:spPr>
          <a:xfrm>
            <a:off x="698131" y="1285337"/>
            <a:ext cx="4719253" cy="584775"/>
          </a:xfrm>
          <a:prstGeom prst="rect">
            <a:avLst/>
          </a:prstGeom>
          <a:noFill/>
        </p:spPr>
        <p:txBody>
          <a:bodyPr wrap="square" rtlCol="0">
            <a:spAutoFit/>
          </a:bodyPr>
          <a:lstStyle/>
          <a:p>
            <a:r>
              <a:rPr lang="en-US" sz="3200" b="1" u="sng" dirty="0">
                <a:solidFill>
                  <a:schemeClr val="tx2"/>
                </a:solidFill>
                <a:effectLst>
                  <a:outerShdw blurRad="38100" dist="38100" dir="2700000" algn="tl">
                    <a:srgbClr val="000000">
                      <a:alpha val="43137"/>
                    </a:srgbClr>
                  </a:outerShdw>
                </a:effectLst>
              </a:rPr>
              <a:t>Software</a:t>
            </a:r>
            <a:r>
              <a:rPr lang="en-US" sz="3200" b="1" dirty="0">
                <a:solidFill>
                  <a:schemeClr val="tx2"/>
                </a:solidFill>
                <a:effectLst>
                  <a:outerShdw blurRad="38100" dist="38100" dir="2700000" algn="tl">
                    <a:srgbClr val="000000">
                      <a:alpha val="43137"/>
                    </a:srgbClr>
                  </a:outerShdw>
                </a:effectLst>
              </a:rPr>
              <a:t> </a:t>
            </a:r>
            <a:r>
              <a:rPr lang="en-US" sz="3200" b="1" u="sng" dirty="0">
                <a:solidFill>
                  <a:schemeClr val="tx2"/>
                </a:solidFill>
                <a:effectLst>
                  <a:outerShdw blurRad="38100" dist="38100" dir="2700000" algn="tl">
                    <a:srgbClr val="000000">
                      <a:alpha val="43137"/>
                    </a:srgbClr>
                  </a:outerShdw>
                </a:effectLst>
              </a:rPr>
              <a:t>Requirements</a:t>
            </a:r>
            <a:r>
              <a:rPr lang="en-US" sz="3200" b="1" dirty="0">
                <a:solidFill>
                  <a:schemeClr val="tx2"/>
                </a:solidFill>
                <a:effectLst>
                  <a:outerShdw blurRad="38100" dist="38100" dir="2700000" algn="tl">
                    <a:srgbClr val="000000">
                      <a:alpha val="43137"/>
                    </a:srgbClr>
                  </a:outerShdw>
                </a:effectLst>
              </a:rPr>
              <a:t> :</a:t>
            </a:r>
            <a:endParaRPr lang="en-IN" sz="3200" b="1" u="sng" dirty="0">
              <a:solidFill>
                <a:schemeClr val="tx2"/>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4E3545A9-A230-6B40-0050-080D212121FF}"/>
              </a:ext>
            </a:extLst>
          </p:cNvPr>
          <p:cNvSpPr txBox="1"/>
          <p:nvPr/>
        </p:nvSpPr>
        <p:spPr>
          <a:xfrm>
            <a:off x="6864636" y="1285337"/>
            <a:ext cx="4719253" cy="584775"/>
          </a:xfrm>
          <a:prstGeom prst="rect">
            <a:avLst/>
          </a:prstGeom>
          <a:noFill/>
        </p:spPr>
        <p:txBody>
          <a:bodyPr wrap="square" rtlCol="0">
            <a:spAutoFit/>
          </a:bodyPr>
          <a:lstStyle/>
          <a:p>
            <a:r>
              <a:rPr lang="en-US" sz="3200" b="1" u="sng" dirty="0">
                <a:solidFill>
                  <a:schemeClr val="tx2"/>
                </a:solidFill>
                <a:effectLst>
                  <a:outerShdw blurRad="38100" dist="38100" dir="2700000" algn="tl">
                    <a:srgbClr val="000000">
                      <a:alpha val="43137"/>
                    </a:srgbClr>
                  </a:outerShdw>
                </a:effectLst>
              </a:rPr>
              <a:t>Hardware</a:t>
            </a:r>
            <a:r>
              <a:rPr lang="en-US" sz="3200" b="1" dirty="0">
                <a:solidFill>
                  <a:schemeClr val="tx2"/>
                </a:solidFill>
                <a:effectLst>
                  <a:outerShdw blurRad="38100" dist="38100" dir="2700000" algn="tl">
                    <a:srgbClr val="000000">
                      <a:alpha val="43137"/>
                    </a:srgbClr>
                  </a:outerShdw>
                </a:effectLst>
              </a:rPr>
              <a:t> </a:t>
            </a:r>
            <a:r>
              <a:rPr lang="en-US" sz="3200" b="1" u="sng" dirty="0">
                <a:solidFill>
                  <a:schemeClr val="tx2"/>
                </a:solidFill>
                <a:effectLst>
                  <a:outerShdw blurRad="38100" dist="38100" dir="2700000" algn="tl">
                    <a:srgbClr val="000000">
                      <a:alpha val="43137"/>
                    </a:srgbClr>
                  </a:outerShdw>
                </a:effectLst>
              </a:rPr>
              <a:t>Requirements</a:t>
            </a:r>
            <a:r>
              <a:rPr lang="en-US" sz="3200" b="1" dirty="0">
                <a:solidFill>
                  <a:schemeClr val="tx2"/>
                </a:solidFill>
                <a:effectLst>
                  <a:outerShdw blurRad="38100" dist="38100" dir="2700000" algn="tl">
                    <a:srgbClr val="000000">
                      <a:alpha val="43137"/>
                    </a:srgbClr>
                  </a:outerShdw>
                </a:effectLst>
              </a:rPr>
              <a:t> :</a:t>
            </a:r>
            <a:endParaRPr lang="en-IN" sz="3200" b="1" u="sng" dirty="0">
              <a:solidFill>
                <a:schemeClr val="tx2"/>
              </a:solidFill>
              <a:effectLst>
                <a:outerShdw blurRad="38100" dist="38100" dir="2700000" algn="tl">
                  <a:srgbClr val="000000">
                    <a:alpha val="43137"/>
                  </a:srgbClr>
                </a:outerShdw>
              </a:effectLst>
            </a:endParaRPr>
          </a:p>
        </p:txBody>
      </p:sp>
      <p:sp>
        <p:nvSpPr>
          <p:cNvPr id="7" name="Content Placeholder 2">
            <a:extLst>
              <a:ext uri="{FF2B5EF4-FFF2-40B4-BE49-F238E27FC236}">
                <a16:creationId xmlns:a16="http://schemas.microsoft.com/office/drawing/2014/main" id="{D753EF74-05FD-0335-5E37-2D993C076AA1}"/>
              </a:ext>
            </a:extLst>
          </p:cNvPr>
          <p:cNvSpPr txBox="1">
            <a:spLocks/>
          </p:cNvSpPr>
          <p:nvPr/>
        </p:nvSpPr>
        <p:spPr>
          <a:xfrm>
            <a:off x="6696981" y="2075918"/>
            <a:ext cx="5417382" cy="3266103"/>
          </a:xfrm>
          <a:prstGeom prst="rect">
            <a:avLst/>
          </a:prstGeom>
          <a:effectLst>
            <a:outerShdw blurRad="25400" dir="17880000">
              <a:srgbClr val="000000">
                <a:alpha val="46000"/>
              </a:srgbClr>
            </a:outerShdw>
          </a:effectLst>
        </p:spPr>
        <p:txBody>
          <a:bodyPr vert="horz" lIns="91440" tIns="45720" rIns="91440" bIns="45720" rtlCol="0" anchor="t">
            <a:no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lnSpc>
                <a:spcPts val="1425"/>
              </a:lnSpc>
              <a:spcAft>
                <a:spcPts val="450"/>
              </a:spcAft>
              <a:buNone/>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b="1" i="1" u="sng" spc="45" dirty="0">
                <a:effectLst/>
                <a:latin typeface="+mj-lt"/>
                <a:ea typeface="Calibri" panose="020F0502020204030204" pitchFamily="34" charset="0"/>
                <a:cs typeface="Times New Roman" panose="02020603050405020304" pitchFamily="18" charset="0"/>
              </a:rPr>
              <a:t>CAMERA</a:t>
            </a:r>
            <a:r>
              <a:rPr lang="en-IN" sz="2400" spc="45" dirty="0">
                <a:effectLst/>
                <a:latin typeface="+mj-lt"/>
                <a:ea typeface="Calibri" panose="020F0502020204030204" pitchFamily="34" charset="0"/>
                <a:cs typeface="Times New Roman" panose="02020603050405020304" pitchFamily="18" charset="0"/>
              </a:rPr>
              <a:t> </a:t>
            </a:r>
            <a:r>
              <a:rPr lang="en-IN" sz="2400" b="1" i="1" u="sng" spc="45" dirty="0">
                <a:effectLst/>
                <a:latin typeface="+mj-lt"/>
                <a:ea typeface="Calibri" panose="020F0502020204030204" pitchFamily="34" charset="0"/>
                <a:cs typeface="Times New Roman" panose="02020603050405020304" pitchFamily="18" charset="0"/>
              </a:rPr>
              <a:t>MODULE</a:t>
            </a:r>
            <a:r>
              <a:rPr lang="en-IN" sz="2400" spc="45" dirty="0">
                <a:effectLst/>
                <a:latin typeface="+mj-lt"/>
                <a:ea typeface="Calibri" panose="020F0502020204030204" pitchFamily="34" charset="0"/>
                <a:cs typeface="Times New Roman" panose="02020603050405020304" pitchFamily="18" charset="0"/>
              </a:rPr>
              <a:t>  - Web Camera.</a:t>
            </a: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b="1" i="1" u="sng" spc="45" dirty="0">
                <a:effectLst/>
                <a:latin typeface="+mj-lt"/>
                <a:ea typeface="Calibri" panose="020F0502020204030204" pitchFamily="34" charset="0"/>
                <a:cs typeface="Times New Roman" panose="02020603050405020304" pitchFamily="18" charset="0"/>
              </a:rPr>
              <a:t>CAMERA</a:t>
            </a:r>
            <a:r>
              <a:rPr lang="en-IN" sz="2400" b="1" i="1" spc="45" dirty="0">
                <a:effectLst/>
                <a:latin typeface="+mj-lt"/>
                <a:ea typeface="Calibri" panose="020F0502020204030204" pitchFamily="34" charset="0"/>
                <a:cs typeface="Times New Roman" panose="02020603050405020304" pitchFamily="18" charset="0"/>
              </a:rPr>
              <a:t> </a:t>
            </a:r>
            <a:r>
              <a:rPr lang="en-IN" sz="2400" b="1" i="1" u="sng" spc="45" dirty="0">
                <a:effectLst/>
                <a:latin typeface="+mj-lt"/>
                <a:ea typeface="Calibri" panose="020F0502020204030204" pitchFamily="34" charset="0"/>
                <a:cs typeface="Times New Roman" panose="02020603050405020304" pitchFamily="18" charset="0"/>
              </a:rPr>
              <a:t>RESOLUTION</a:t>
            </a:r>
            <a:r>
              <a:rPr lang="en-IN" sz="2400" b="1" i="1" spc="45" dirty="0">
                <a:effectLst/>
                <a:latin typeface="+mj-lt"/>
                <a:ea typeface="Calibri" panose="020F0502020204030204" pitchFamily="34" charset="0"/>
                <a:cs typeface="Times New Roman" panose="02020603050405020304" pitchFamily="18" charset="0"/>
              </a:rPr>
              <a:t> - </a:t>
            </a:r>
            <a:r>
              <a:rPr lang="en-IN" sz="2400" spc="45" dirty="0">
                <a:effectLst/>
                <a:latin typeface="+mj-lt"/>
                <a:ea typeface="Calibri" panose="020F0502020204030204" pitchFamily="34" charset="0"/>
                <a:cs typeface="Times New Roman" panose="02020603050405020304" pitchFamily="18" charset="0"/>
              </a:rPr>
              <a:t>720p. </a:t>
            </a:r>
            <a:endParaRPr lang="en-IN" sz="2400" b="1" i="1" u="sng"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b="1" i="1" u="sng" spc="45" dirty="0">
                <a:effectLst/>
                <a:latin typeface="+mj-lt"/>
                <a:ea typeface="Calibri" panose="020F0502020204030204" pitchFamily="34" charset="0"/>
                <a:cs typeface="Times New Roman" panose="02020603050405020304" pitchFamily="18" charset="0"/>
              </a:rPr>
              <a:t>PROCESSOR</a:t>
            </a:r>
            <a:r>
              <a:rPr lang="en-IN" sz="2400" spc="45" dirty="0">
                <a:effectLst/>
                <a:latin typeface="+mj-lt"/>
                <a:ea typeface="Calibri" panose="020F0502020204030204" pitchFamily="34" charset="0"/>
                <a:cs typeface="Times New Roman" panose="02020603050405020304" pitchFamily="18" charset="0"/>
              </a:rPr>
              <a:t> - 2.4GHz to 3GHz.</a:t>
            </a: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b="1" i="1" u="sng" spc="45" dirty="0">
                <a:effectLst/>
                <a:latin typeface="+mj-lt"/>
                <a:ea typeface="Calibri" panose="020F0502020204030204" pitchFamily="34" charset="0"/>
                <a:cs typeface="Times New Roman" panose="02020603050405020304" pitchFamily="18" charset="0"/>
              </a:rPr>
              <a:t>HARD</a:t>
            </a:r>
            <a:r>
              <a:rPr lang="en-IN" sz="2400" spc="45" dirty="0">
                <a:effectLst/>
                <a:latin typeface="+mj-lt"/>
                <a:ea typeface="Calibri" panose="020F0502020204030204" pitchFamily="34" charset="0"/>
                <a:cs typeface="Times New Roman" panose="02020603050405020304" pitchFamily="18" charset="0"/>
              </a:rPr>
              <a:t> </a:t>
            </a:r>
            <a:r>
              <a:rPr lang="en-IN" sz="2400" b="1" i="1" u="sng" spc="45" dirty="0">
                <a:effectLst/>
                <a:latin typeface="+mj-lt"/>
                <a:ea typeface="Calibri" panose="020F0502020204030204" pitchFamily="34" charset="0"/>
                <a:cs typeface="Times New Roman" panose="02020603050405020304" pitchFamily="18" charset="0"/>
              </a:rPr>
              <a:t>DISK</a:t>
            </a:r>
            <a:r>
              <a:rPr lang="en-IN" sz="2400" b="1" i="1" spc="45" dirty="0">
                <a:effectLst/>
                <a:latin typeface="+mj-lt"/>
                <a:ea typeface="Calibri" panose="020F0502020204030204" pitchFamily="34" charset="0"/>
                <a:cs typeface="Times New Roman" panose="02020603050405020304" pitchFamily="18" charset="0"/>
              </a:rPr>
              <a:t> - </a:t>
            </a:r>
            <a:r>
              <a:rPr lang="en-IN" sz="2400" spc="45" dirty="0">
                <a:effectLst/>
                <a:latin typeface="+mj-lt"/>
                <a:ea typeface="Calibri" panose="020F0502020204030204" pitchFamily="34" charset="0"/>
                <a:cs typeface="Times New Roman" panose="02020603050405020304" pitchFamily="18" charset="0"/>
              </a:rPr>
              <a:t>32GB or 128GB.</a:t>
            </a:r>
          </a:p>
          <a:p>
            <a:pPr>
              <a:lnSpc>
                <a:spcPts val="1425"/>
              </a:lnSpc>
              <a:spcAft>
                <a:spcPts val="450"/>
              </a:spcAft>
            </a:pPr>
            <a:endParaRPr lang="en-IN" sz="2400" b="1" i="1" u="sng"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r>
              <a:rPr lang="en-IN" sz="2400" b="1" i="1" u="sng" spc="45" dirty="0">
                <a:effectLst/>
                <a:latin typeface="+mj-lt"/>
                <a:ea typeface="Calibri" panose="020F0502020204030204" pitchFamily="34" charset="0"/>
                <a:cs typeface="Times New Roman" panose="02020603050405020304" pitchFamily="18" charset="0"/>
              </a:rPr>
              <a:t>RAM</a:t>
            </a:r>
            <a:r>
              <a:rPr lang="en-IN" sz="2400" b="1" i="1" spc="45" dirty="0">
                <a:effectLst/>
                <a:latin typeface="+mj-lt"/>
                <a:ea typeface="Calibri" panose="020F0502020204030204" pitchFamily="34" charset="0"/>
                <a:cs typeface="Times New Roman" panose="02020603050405020304" pitchFamily="18" charset="0"/>
              </a:rPr>
              <a:t> - </a:t>
            </a:r>
            <a:r>
              <a:rPr lang="en-IN" sz="2400" spc="45" dirty="0">
                <a:effectLst/>
                <a:latin typeface="+mj-lt"/>
                <a:ea typeface="Calibri" panose="020F0502020204030204" pitchFamily="34" charset="0"/>
                <a:cs typeface="Times New Roman" panose="02020603050405020304" pitchFamily="18" charset="0"/>
              </a:rPr>
              <a:t>2GB to 4GB.</a:t>
            </a:r>
          </a:p>
          <a:p>
            <a:pPr marL="36900" indent="0">
              <a:lnSpc>
                <a:spcPts val="1425"/>
              </a:lnSpc>
              <a:spcAft>
                <a:spcPts val="450"/>
              </a:spcAft>
              <a:buNone/>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b="1" i="1" u="sng"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b="1" i="1" u="sng"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marL="36900" indent="0" algn="just">
              <a:lnSpc>
                <a:spcPts val="1425"/>
              </a:lnSpc>
              <a:spcAft>
                <a:spcPts val="450"/>
              </a:spcAft>
              <a:buNone/>
            </a:pPr>
            <a:endParaRPr lang="en-IN" sz="2400" b="1"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endParaRPr lang="en-IN" sz="2400" b="1"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gn="just">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spc="45" dirty="0">
              <a:effectLst/>
              <a:latin typeface="+mj-lt"/>
              <a:ea typeface="Calibri" panose="020F0502020204030204" pitchFamily="34" charset="0"/>
              <a:cs typeface="Times New Roman" panose="02020603050405020304" pitchFamily="18" charset="0"/>
            </a:endParaRPr>
          </a:p>
          <a:p>
            <a:pPr>
              <a:lnSpc>
                <a:spcPts val="1425"/>
              </a:lnSpc>
              <a:spcAft>
                <a:spcPts val="450"/>
              </a:spcAft>
            </a:pPr>
            <a:endParaRPr lang="en-IN" sz="2400" b="1" i="1" u="sng"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07235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5"/>
                                        </p:tgtEl>
                                      </p:cBhvr>
                                    </p:animEffect>
                                    <p:animScale>
                                      <p:cBhvr>
                                        <p:cTn id="15" dur="250" autoRev="1" fill="hold"/>
                                        <p:tgtEl>
                                          <p:spTgt spid="5"/>
                                        </p:tgtEl>
                                      </p:cBhvr>
                                      <p:by x="105000" y="105000"/>
                                    </p:animScale>
                                  </p:childTnLst>
                                </p:cTn>
                              </p:par>
                            </p:childTnLst>
                          </p:cTn>
                        </p:par>
                      </p:childTnLst>
                    </p:cTn>
                  </p:par>
                  <p:par>
                    <p:cTn id="16" fill="hold">
                      <p:stCondLst>
                        <p:cond delay="indefinite"/>
                      </p:stCondLst>
                      <p:childTnLst>
                        <p:par>
                          <p:cTn id="17" fill="hold">
                            <p:stCondLst>
                              <p:cond delay="0"/>
                            </p:stCondLst>
                            <p:childTnLst>
                              <p:par>
                                <p:cTn id="18" presetID="26" presetClass="entr" presetSubtype="0" fill="hold" grpId="0" nodeType="click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Effect transition="in" filter="wipe(down)">
                                      <p:cBhvr>
                                        <p:cTn id="20" dur="580">
                                          <p:stCondLst>
                                            <p:cond delay="0"/>
                                          </p:stCondLst>
                                        </p:cTn>
                                        <p:tgtEl>
                                          <p:spTgt spid="3">
                                            <p:txEl>
                                              <p:pRg st="0" end="0"/>
                                            </p:txEl>
                                          </p:spTgt>
                                        </p:tgtEl>
                                      </p:cBhvr>
                                    </p:animEffect>
                                    <p:anim calcmode="lin" valueType="num">
                                      <p:cBhvr>
                                        <p:cTn id="21"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22"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23"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24"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25"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26" dur="26">
                                          <p:stCondLst>
                                            <p:cond delay="650"/>
                                          </p:stCondLst>
                                        </p:cTn>
                                        <p:tgtEl>
                                          <p:spTgt spid="3">
                                            <p:txEl>
                                              <p:pRg st="0" end="0"/>
                                            </p:txEl>
                                          </p:spTgt>
                                        </p:tgtEl>
                                      </p:cBhvr>
                                      <p:to x="100000" y="60000"/>
                                    </p:animScale>
                                    <p:animScale>
                                      <p:cBhvr>
                                        <p:cTn id="27" dur="166" decel="50000">
                                          <p:stCondLst>
                                            <p:cond delay="676"/>
                                          </p:stCondLst>
                                        </p:cTn>
                                        <p:tgtEl>
                                          <p:spTgt spid="3">
                                            <p:txEl>
                                              <p:pRg st="0" end="0"/>
                                            </p:txEl>
                                          </p:spTgt>
                                        </p:tgtEl>
                                      </p:cBhvr>
                                      <p:to x="100000" y="100000"/>
                                    </p:animScale>
                                    <p:animScale>
                                      <p:cBhvr>
                                        <p:cTn id="28" dur="26">
                                          <p:stCondLst>
                                            <p:cond delay="1312"/>
                                          </p:stCondLst>
                                        </p:cTn>
                                        <p:tgtEl>
                                          <p:spTgt spid="3">
                                            <p:txEl>
                                              <p:pRg st="0" end="0"/>
                                            </p:txEl>
                                          </p:spTgt>
                                        </p:tgtEl>
                                      </p:cBhvr>
                                      <p:to x="100000" y="80000"/>
                                    </p:animScale>
                                    <p:animScale>
                                      <p:cBhvr>
                                        <p:cTn id="29" dur="166" decel="50000">
                                          <p:stCondLst>
                                            <p:cond delay="1338"/>
                                          </p:stCondLst>
                                        </p:cTn>
                                        <p:tgtEl>
                                          <p:spTgt spid="3">
                                            <p:txEl>
                                              <p:pRg st="0" end="0"/>
                                            </p:txEl>
                                          </p:spTgt>
                                        </p:tgtEl>
                                      </p:cBhvr>
                                      <p:to x="100000" y="100000"/>
                                    </p:animScale>
                                    <p:animScale>
                                      <p:cBhvr>
                                        <p:cTn id="30" dur="26">
                                          <p:stCondLst>
                                            <p:cond delay="1642"/>
                                          </p:stCondLst>
                                        </p:cTn>
                                        <p:tgtEl>
                                          <p:spTgt spid="3">
                                            <p:txEl>
                                              <p:pRg st="0" end="0"/>
                                            </p:txEl>
                                          </p:spTgt>
                                        </p:tgtEl>
                                      </p:cBhvr>
                                      <p:to x="100000" y="90000"/>
                                    </p:animScale>
                                    <p:animScale>
                                      <p:cBhvr>
                                        <p:cTn id="31" dur="166" decel="50000">
                                          <p:stCondLst>
                                            <p:cond delay="1668"/>
                                          </p:stCondLst>
                                        </p:cTn>
                                        <p:tgtEl>
                                          <p:spTgt spid="3">
                                            <p:txEl>
                                              <p:pRg st="0" end="0"/>
                                            </p:txEl>
                                          </p:spTgt>
                                        </p:tgtEl>
                                      </p:cBhvr>
                                      <p:to x="100000" y="100000"/>
                                    </p:animScale>
                                    <p:animScale>
                                      <p:cBhvr>
                                        <p:cTn id="32" dur="26">
                                          <p:stCondLst>
                                            <p:cond delay="1808"/>
                                          </p:stCondLst>
                                        </p:cTn>
                                        <p:tgtEl>
                                          <p:spTgt spid="3">
                                            <p:txEl>
                                              <p:pRg st="0" end="0"/>
                                            </p:txEl>
                                          </p:spTgt>
                                        </p:tgtEl>
                                      </p:cBhvr>
                                      <p:to x="100000" y="95000"/>
                                    </p:animScale>
                                    <p:animScale>
                                      <p:cBhvr>
                                        <p:cTn id="33" dur="166" decel="50000">
                                          <p:stCondLst>
                                            <p:cond delay="1834"/>
                                          </p:stCondLst>
                                        </p:cTn>
                                        <p:tgtEl>
                                          <p:spTgt spid="3">
                                            <p:txEl>
                                              <p:pRg st="0" end="0"/>
                                            </p:txEl>
                                          </p:spTgt>
                                        </p:tgtEl>
                                      </p:cBhvr>
                                      <p:to x="100000" y="100000"/>
                                    </p:animScale>
                                  </p:childTnLst>
                                </p:cTn>
                              </p:par>
                            </p:childTnLst>
                          </p:cTn>
                        </p:par>
                      </p:childTnLst>
                    </p:cTn>
                  </p:par>
                  <p:par>
                    <p:cTn id="34" fill="hold">
                      <p:stCondLst>
                        <p:cond delay="indefinite"/>
                      </p:stCondLst>
                      <p:childTnLst>
                        <p:par>
                          <p:cTn id="35" fill="hold">
                            <p:stCondLst>
                              <p:cond delay="0"/>
                            </p:stCondLst>
                            <p:childTnLst>
                              <p:par>
                                <p:cTn id="36" presetID="26" presetClass="entr" presetSubtype="0" fill="hold" grpId="0" nodeType="clickEffect">
                                  <p:stCondLst>
                                    <p:cond delay="0"/>
                                  </p:stCondLst>
                                  <p:childTnLst>
                                    <p:set>
                                      <p:cBhvr>
                                        <p:cTn id="37" dur="1" fill="hold">
                                          <p:stCondLst>
                                            <p:cond delay="0"/>
                                          </p:stCondLst>
                                        </p:cTn>
                                        <p:tgtEl>
                                          <p:spTgt spid="3">
                                            <p:txEl>
                                              <p:pRg st="2" end="2"/>
                                            </p:txEl>
                                          </p:spTgt>
                                        </p:tgtEl>
                                        <p:attrNameLst>
                                          <p:attrName>style.visibility</p:attrName>
                                        </p:attrNameLst>
                                      </p:cBhvr>
                                      <p:to>
                                        <p:strVal val="visible"/>
                                      </p:to>
                                    </p:set>
                                    <p:animEffect transition="in" filter="wipe(down)">
                                      <p:cBhvr>
                                        <p:cTn id="38" dur="580">
                                          <p:stCondLst>
                                            <p:cond delay="0"/>
                                          </p:stCondLst>
                                        </p:cTn>
                                        <p:tgtEl>
                                          <p:spTgt spid="3">
                                            <p:txEl>
                                              <p:pRg st="2" end="2"/>
                                            </p:txEl>
                                          </p:spTgt>
                                        </p:tgtEl>
                                      </p:cBhvr>
                                    </p:animEffect>
                                    <p:anim calcmode="lin" valueType="num">
                                      <p:cBhvr>
                                        <p:cTn id="39"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40"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41"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42"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43"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44" dur="26">
                                          <p:stCondLst>
                                            <p:cond delay="650"/>
                                          </p:stCondLst>
                                        </p:cTn>
                                        <p:tgtEl>
                                          <p:spTgt spid="3">
                                            <p:txEl>
                                              <p:pRg st="2" end="2"/>
                                            </p:txEl>
                                          </p:spTgt>
                                        </p:tgtEl>
                                      </p:cBhvr>
                                      <p:to x="100000" y="60000"/>
                                    </p:animScale>
                                    <p:animScale>
                                      <p:cBhvr>
                                        <p:cTn id="45" dur="166" decel="50000">
                                          <p:stCondLst>
                                            <p:cond delay="676"/>
                                          </p:stCondLst>
                                        </p:cTn>
                                        <p:tgtEl>
                                          <p:spTgt spid="3">
                                            <p:txEl>
                                              <p:pRg st="2" end="2"/>
                                            </p:txEl>
                                          </p:spTgt>
                                        </p:tgtEl>
                                      </p:cBhvr>
                                      <p:to x="100000" y="100000"/>
                                    </p:animScale>
                                    <p:animScale>
                                      <p:cBhvr>
                                        <p:cTn id="46" dur="26">
                                          <p:stCondLst>
                                            <p:cond delay="1312"/>
                                          </p:stCondLst>
                                        </p:cTn>
                                        <p:tgtEl>
                                          <p:spTgt spid="3">
                                            <p:txEl>
                                              <p:pRg st="2" end="2"/>
                                            </p:txEl>
                                          </p:spTgt>
                                        </p:tgtEl>
                                      </p:cBhvr>
                                      <p:to x="100000" y="80000"/>
                                    </p:animScale>
                                    <p:animScale>
                                      <p:cBhvr>
                                        <p:cTn id="47" dur="166" decel="50000">
                                          <p:stCondLst>
                                            <p:cond delay="1338"/>
                                          </p:stCondLst>
                                        </p:cTn>
                                        <p:tgtEl>
                                          <p:spTgt spid="3">
                                            <p:txEl>
                                              <p:pRg st="2" end="2"/>
                                            </p:txEl>
                                          </p:spTgt>
                                        </p:tgtEl>
                                      </p:cBhvr>
                                      <p:to x="100000" y="100000"/>
                                    </p:animScale>
                                    <p:animScale>
                                      <p:cBhvr>
                                        <p:cTn id="48" dur="26">
                                          <p:stCondLst>
                                            <p:cond delay="1642"/>
                                          </p:stCondLst>
                                        </p:cTn>
                                        <p:tgtEl>
                                          <p:spTgt spid="3">
                                            <p:txEl>
                                              <p:pRg st="2" end="2"/>
                                            </p:txEl>
                                          </p:spTgt>
                                        </p:tgtEl>
                                      </p:cBhvr>
                                      <p:to x="100000" y="90000"/>
                                    </p:animScale>
                                    <p:animScale>
                                      <p:cBhvr>
                                        <p:cTn id="49" dur="166" decel="50000">
                                          <p:stCondLst>
                                            <p:cond delay="1668"/>
                                          </p:stCondLst>
                                        </p:cTn>
                                        <p:tgtEl>
                                          <p:spTgt spid="3">
                                            <p:txEl>
                                              <p:pRg st="2" end="2"/>
                                            </p:txEl>
                                          </p:spTgt>
                                        </p:tgtEl>
                                      </p:cBhvr>
                                      <p:to x="100000" y="100000"/>
                                    </p:animScale>
                                    <p:animScale>
                                      <p:cBhvr>
                                        <p:cTn id="50" dur="26">
                                          <p:stCondLst>
                                            <p:cond delay="1808"/>
                                          </p:stCondLst>
                                        </p:cTn>
                                        <p:tgtEl>
                                          <p:spTgt spid="3">
                                            <p:txEl>
                                              <p:pRg st="2" end="2"/>
                                            </p:txEl>
                                          </p:spTgt>
                                        </p:tgtEl>
                                      </p:cBhvr>
                                      <p:to x="100000" y="95000"/>
                                    </p:animScale>
                                    <p:animScale>
                                      <p:cBhvr>
                                        <p:cTn id="51" dur="166" decel="50000">
                                          <p:stCondLst>
                                            <p:cond delay="1834"/>
                                          </p:stCondLst>
                                        </p:cTn>
                                        <p:tgtEl>
                                          <p:spTgt spid="3">
                                            <p:txEl>
                                              <p:pRg st="2" end="2"/>
                                            </p:txEl>
                                          </p:spTgt>
                                        </p:tgtEl>
                                      </p:cBhvr>
                                      <p:to x="100000" y="100000"/>
                                    </p:animScale>
                                  </p:childTnLst>
                                </p:cTn>
                              </p:par>
                            </p:childTnLst>
                          </p:cTn>
                        </p:par>
                      </p:childTnLst>
                    </p:cTn>
                  </p:par>
                  <p:par>
                    <p:cTn id="52" fill="hold">
                      <p:stCondLst>
                        <p:cond delay="indefinite"/>
                      </p:stCondLst>
                      <p:childTnLst>
                        <p:par>
                          <p:cTn id="53" fill="hold">
                            <p:stCondLst>
                              <p:cond delay="0"/>
                            </p:stCondLst>
                            <p:childTnLst>
                              <p:par>
                                <p:cTn id="54" presetID="26" presetClass="entr" presetSubtype="0" fill="hold" grpId="0" nodeType="clickEffect">
                                  <p:stCondLst>
                                    <p:cond delay="0"/>
                                  </p:stCondLst>
                                  <p:childTnLst>
                                    <p:set>
                                      <p:cBhvr>
                                        <p:cTn id="55" dur="1" fill="hold">
                                          <p:stCondLst>
                                            <p:cond delay="0"/>
                                          </p:stCondLst>
                                        </p:cTn>
                                        <p:tgtEl>
                                          <p:spTgt spid="3">
                                            <p:txEl>
                                              <p:pRg st="4" end="4"/>
                                            </p:txEl>
                                          </p:spTgt>
                                        </p:tgtEl>
                                        <p:attrNameLst>
                                          <p:attrName>style.visibility</p:attrName>
                                        </p:attrNameLst>
                                      </p:cBhvr>
                                      <p:to>
                                        <p:strVal val="visible"/>
                                      </p:to>
                                    </p:set>
                                    <p:animEffect transition="in" filter="wipe(down)">
                                      <p:cBhvr>
                                        <p:cTn id="56" dur="580">
                                          <p:stCondLst>
                                            <p:cond delay="0"/>
                                          </p:stCondLst>
                                        </p:cTn>
                                        <p:tgtEl>
                                          <p:spTgt spid="3">
                                            <p:txEl>
                                              <p:pRg st="4" end="4"/>
                                            </p:txEl>
                                          </p:spTgt>
                                        </p:tgtEl>
                                      </p:cBhvr>
                                    </p:animEffect>
                                    <p:anim calcmode="lin" valueType="num">
                                      <p:cBhvr>
                                        <p:cTn id="57"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58"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59"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60"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61"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62" dur="26">
                                          <p:stCondLst>
                                            <p:cond delay="650"/>
                                          </p:stCondLst>
                                        </p:cTn>
                                        <p:tgtEl>
                                          <p:spTgt spid="3">
                                            <p:txEl>
                                              <p:pRg st="4" end="4"/>
                                            </p:txEl>
                                          </p:spTgt>
                                        </p:tgtEl>
                                      </p:cBhvr>
                                      <p:to x="100000" y="60000"/>
                                    </p:animScale>
                                    <p:animScale>
                                      <p:cBhvr>
                                        <p:cTn id="63" dur="166" decel="50000">
                                          <p:stCondLst>
                                            <p:cond delay="676"/>
                                          </p:stCondLst>
                                        </p:cTn>
                                        <p:tgtEl>
                                          <p:spTgt spid="3">
                                            <p:txEl>
                                              <p:pRg st="4" end="4"/>
                                            </p:txEl>
                                          </p:spTgt>
                                        </p:tgtEl>
                                      </p:cBhvr>
                                      <p:to x="100000" y="100000"/>
                                    </p:animScale>
                                    <p:animScale>
                                      <p:cBhvr>
                                        <p:cTn id="64" dur="26">
                                          <p:stCondLst>
                                            <p:cond delay="1312"/>
                                          </p:stCondLst>
                                        </p:cTn>
                                        <p:tgtEl>
                                          <p:spTgt spid="3">
                                            <p:txEl>
                                              <p:pRg st="4" end="4"/>
                                            </p:txEl>
                                          </p:spTgt>
                                        </p:tgtEl>
                                      </p:cBhvr>
                                      <p:to x="100000" y="80000"/>
                                    </p:animScale>
                                    <p:animScale>
                                      <p:cBhvr>
                                        <p:cTn id="65" dur="166" decel="50000">
                                          <p:stCondLst>
                                            <p:cond delay="1338"/>
                                          </p:stCondLst>
                                        </p:cTn>
                                        <p:tgtEl>
                                          <p:spTgt spid="3">
                                            <p:txEl>
                                              <p:pRg st="4" end="4"/>
                                            </p:txEl>
                                          </p:spTgt>
                                        </p:tgtEl>
                                      </p:cBhvr>
                                      <p:to x="100000" y="100000"/>
                                    </p:animScale>
                                    <p:animScale>
                                      <p:cBhvr>
                                        <p:cTn id="66" dur="26">
                                          <p:stCondLst>
                                            <p:cond delay="1642"/>
                                          </p:stCondLst>
                                        </p:cTn>
                                        <p:tgtEl>
                                          <p:spTgt spid="3">
                                            <p:txEl>
                                              <p:pRg st="4" end="4"/>
                                            </p:txEl>
                                          </p:spTgt>
                                        </p:tgtEl>
                                      </p:cBhvr>
                                      <p:to x="100000" y="90000"/>
                                    </p:animScale>
                                    <p:animScale>
                                      <p:cBhvr>
                                        <p:cTn id="67" dur="166" decel="50000">
                                          <p:stCondLst>
                                            <p:cond delay="1668"/>
                                          </p:stCondLst>
                                        </p:cTn>
                                        <p:tgtEl>
                                          <p:spTgt spid="3">
                                            <p:txEl>
                                              <p:pRg st="4" end="4"/>
                                            </p:txEl>
                                          </p:spTgt>
                                        </p:tgtEl>
                                      </p:cBhvr>
                                      <p:to x="100000" y="100000"/>
                                    </p:animScale>
                                    <p:animScale>
                                      <p:cBhvr>
                                        <p:cTn id="68" dur="26">
                                          <p:stCondLst>
                                            <p:cond delay="1808"/>
                                          </p:stCondLst>
                                        </p:cTn>
                                        <p:tgtEl>
                                          <p:spTgt spid="3">
                                            <p:txEl>
                                              <p:pRg st="4" end="4"/>
                                            </p:txEl>
                                          </p:spTgt>
                                        </p:tgtEl>
                                      </p:cBhvr>
                                      <p:to x="100000" y="95000"/>
                                    </p:animScale>
                                    <p:animScale>
                                      <p:cBhvr>
                                        <p:cTn id="69" dur="166" decel="50000">
                                          <p:stCondLst>
                                            <p:cond delay="1834"/>
                                          </p:stCondLst>
                                        </p:cTn>
                                        <p:tgtEl>
                                          <p:spTgt spid="3">
                                            <p:txEl>
                                              <p:pRg st="4" end="4"/>
                                            </p:txEl>
                                          </p:spTgt>
                                        </p:tgtEl>
                                      </p:cBhvr>
                                      <p:to x="100000" y="100000"/>
                                    </p:animScale>
                                  </p:childTnLst>
                                </p:cTn>
                              </p:par>
                            </p:childTnLst>
                          </p:cTn>
                        </p:par>
                      </p:childTnLst>
                    </p:cTn>
                  </p:par>
                  <p:par>
                    <p:cTn id="70" fill="hold">
                      <p:stCondLst>
                        <p:cond delay="indefinite"/>
                      </p:stCondLst>
                      <p:childTnLst>
                        <p:par>
                          <p:cTn id="71" fill="hold">
                            <p:stCondLst>
                              <p:cond delay="0"/>
                            </p:stCondLst>
                            <p:childTnLst>
                              <p:par>
                                <p:cTn id="72" presetID="26" presetClass="entr" presetSubtype="0" fill="hold" grpId="0" nodeType="clickEffect">
                                  <p:stCondLst>
                                    <p:cond delay="0"/>
                                  </p:stCondLst>
                                  <p:childTnLst>
                                    <p:set>
                                      <p:cBhvr>
                                        <p:cTn id="73" dur="1" fill="hold">
                                          <p:stCondLst>
                                            <p:cond delay="0"/>
                                          </p:stCondLst>
                                        </p:cTn>
                                        <p:tgtEl>
                                          <p:spTgt spid="3">
                                            <p:txEl>
                                              <p:pRg st="6" end="6"/>
                                            </p:txEl>
                                          </p:spTgt>
                                        </p:tgtEl>
                                        <p:attrNameLst>
                                          <p:attrName>style.visibility</p:attrName>
                                        </p:attrNameLst>
                                      </p:cBhvr>
                                      <p:to>
                                        <p:strVal val="visible"/>
                                      </p:to>
                                    </p:set>
                                    <p:animEffect transition="in" filter="wipe(down)">
                                      <p:cBhvr>
                                        <p:cTn id="74" dur="580">
                                          <p:stCondLst>
                                            <p:cond delay="0"/>
                                          </p:stCondLst>
                                        </p:cTn>
                                        <p:tgtEl>
                                          <p:spTgt spid="3">
                                            <p:txEl>
                                              <p:pRg st="6" end="6"/>
                                            </p:txEl>
                                          </p:spTgt>
                                        </p:tgtEl>
                                      </p:cBhvr>
                                    </p:animEffect>
                                    <p:anim calcmode="lin" valueType="num">
                                      <p:cBhvr>
                                        <p:cTn id="75" dur="1822" tmFilter="0,0; 0.14,0.36; 0.43,0.73; 0.71,0.91; 1.0,1.0">
                                          <p:stCondLst>
                                            <p:cond delay="0"/>
                                          </p:stCondLst>
                                        </p:cTn>
                                        <p:tgtEl>
                                          <p:spTgt spid="3">
                                            <p:txEl>
                                              <p:pRg st="6" end="6"/>
                                            </p:txEl>
                                          </p:spTgt>
                                        </p:tgtEl>
                                        <p:attrNameLst>
                                          <p:attrName>ppt_x</p:attrName>
                                        </p:attrNameLst>
                                      </p:cBhvr>
                                      <p:tavLst>
                                        <p:tav tm="0">
                                          <p:val>
                                            <p:strVal val="#ppt_x-0.25"/>
                                          </p:val>
                                        </p:tav>
                                        <p:tav tm="100000">
                                          <p:val>
                                            <p:strVal val="#ppt_x"/>
                                          </p:val>
                                        </p:tav>
                                      </p:tavLst>
                                    </p:anim>
                                    <p:anim calcmode="lin" valueType="num">
                                      <p:cBhvr>
                                        <p:cTn id="76" dur="664" tmFilter="0.0,0.0; 0.25,0.07; 0.50,0.2; 0.75,0.467; 1.0,1.0">
                                          <p:stCondLst>
                                            <p:cond delay="0"/>
                                          </p:stCondLst>
                                        </p:cTn>
                                        <p:tgtEl>
                                          <p:spTgt spid="3">
                                            <p:txEl>
                                              <p:pRg st="6" end="6"/>
                                            </p:txEl>
                                          </p:spTgt>
                                        </p:tgtEl>
                                        <p:attrNameLst>
                                          <p:attrName>ppt_y</p:attrName>
                                        </p:attrNameLst>
                                      </p:cBhvr>
                                      <p:tavLst>
                                        <p:tav tm="0" fmla="#ppt_y-sin(pi*$)/3">
                                          <p:val>
                                            <p:fltVal val="0.5"/>
                                          </p:val>
                                        </p:tav>
                                        <p:tav tm="100000">
                                          <p:val>
                                            <p:fltVal val="1"/>
                                          </p:val>
                                        </p:tav>
                                      </p:tavLst>
                                    </p:anim>
                                    <p:anim calcmode="lin" valueType="num">
                                      <p:cBhvr>
                                        <p:cTn id="77" dur="664" tmFilter="0, 0; 0.125,0.2665; 0.25,0.4; 0.375,0.465; 0.5,0.5;  0.625,0.535; 0.75,0.6; 0.875,0.7335; 1,1">
                                          <p:stCondLst>
                                            <p:cond delay="664"/>
                                          </p:stCondLst>
                                        </p:cTn>
                                        <p:tgtEl>
                                          <p:spTgt spid="3">
                                            <p:txEl>
                                              <p:pRg st="6" end="6"/>
                                            </p:txEl>
                                          </p:spTgt>
                                        </p:tgtEl>
                                        <p:attrNameLst>
                                          <p:attrName>ppt_y</p:attrName>
                                        </p:attrNameLst>
                                      </p:cBhvr>
                                      <p:tavLst>
                                        <p:tav tm="0" fmla="#ppt_y-sin(pi*$)/9">
                                          <p:val>
                                            <p:fltVal val="0"/>
                                          </p:val>
                                        </p:tav>
                                        <p:tav tm="100000">
                                          <p:val>
                                            <p:fltVal val="1"/>
                                          </p:val>
                                        </p:tav>
                                      </p:tavLst>
                                    </p:anim>
                                    <p:anim calcmode="lin" valueType="num">
                                      <p:cBhvr>
                                        <p:cTn id="78" dur="332" tmFilter="0, 0; 0.125,0.2665; 0.25,0.4; 0.375,0.465; 0.5,0.5;  0.625,0.535; 0.75,0.6; 0.875,0.7335; 1,1">
                                          <p:stCondLst>
                                            <p:cond delay="1324"/>
                                          </p:stCondLst>
                                        </p:cTn>
                                        <p:tgtEl>
                                          <p:spTgt spid="3">
                                            <p:txEl>
                                              <p:pRg st="6" end="6"/>
                                            </p:txEl>
                                          </p:spTgt>
                                        </p:tgtEl>
                                        <p:attrNameLst>
                                          <p:attrName>ppt_y</p:attrName>
                                        </p:attrNameLst>
                                      </p:cBhvr>
                                      <p:tavLst>
                                        <p:tav tm="0" fmla="#ppt_y-sin(pi*$)/27">
                                          <p:val>
                                            <p:fltVal val="0"/>
                                          </p:val>
                                        </p:tav>
                                        <p:tav tm="100000">
                                          <p:val>
                                            <p:fltVal val="1"/>
                                          </p:val>
                                        </p:tav>
                                      </p:tavLst>
                                    </p:anim>
                                    <p:anim calcmode="lin" valueType="num">
                                      <p:cBhvr>
                                        <p:cTn id="79" dur="164" tmFilter="0, 0; 0.125,0.2665; 0.25,0.4; 0.375,0.465; 0.5,0.5;  0.625,0.535; 0.75,0.6; 0.875,0.7335; 1,1">
                                          <p:stCondLst>
                                            <p:cond delay="1656"/>
                                          </p:stCondLst>
                                        </p:cTn>
                                        <p:tgtEl>
                                          <p:spTgt spid="3">
                                            <p:txEl>
                                              <p:pRg st="6" end="6"/>
                                            </p:txEl>
                                          </p:spTgt>
                                        </p:tgtEl>
                                        <p:attrNameLst>
                                          <p:attrName>ppt_y</p:attrName>
                                        </p:attrNameLst>
                                      </p:cBhvr>
                                      <p:tavLst>
                                        <p:tav tm="0" fmla="#ppt_y-sin(pi*$)/81">
                                          <p:val>
                                            <p:fltVal val="0"/>
                                          </p:val>
                                        </p:tav>
                                        <p:tav tm="100000">
                                          <p:val>
                                            <p:fltVal val="1"/>
                                          </p:val>
                                        </p:tav>
                                      </p:tavLst>
                                    </p:anim>
                                    <p:animScale>
                                      <p:cBhvr>
                                        <p:cTn id="80" dur="26">
                                          <p:stCondLst>
                                            <p:cond delay="650"/>
                                          </p:stCondLst>
                                        </p:cTn>
                                        <p:tgtEl>
                                          <p:spTgt spid="3">
                                            <p:txEl>
                                              <p:pRg st="6" end="6"/>
                                            </p:txEl>
                                          </p:spTgt>
                                        </p:tgtEl>
                                      </p:cBhvr>
                                      <p:to x="100000" y="60000"/>
                                    </p:animScale>
                                    <p:animScale>
                                      <p:cBhvr>
                                        <p:cTn id="81" dur="166" decel="50000">
                                          <p:stCondLst>
                                            <p:cond delay="676"/>
                                          </p:stCondLst>
                                        </p:cTn>
                                        <p:tgtEl>
                                          <p:spTgt spid="3">
                                            <p:txEl>
                                              <p:pRg st="6" end="6"/>
                                            </p:txEl>
                                          </p:spTgt>
                                        </p:tgtEl>
                                      </p:cBhvr>
                                      <p:to x="100000" y="100000"/>
                                    </p:animScale>
                                    <p:animScale>
                                      <p:cBhvr>
                                        <p:cTn id="82" dur="26">
                                          <p:stCondLst>
                                            <p:cond delay="1312"/>
                                          </p:stCondLst>
                                        </p:cTn>
                                        <p:tgtEl>
                                          <p:spTgt spid="3">
                                            <p:txEl>
                                              <p:pRg st="6" end="6"/>
                                            </p:txEl>
                                          </p:spTgt>
                                        </p:tgtEl>
                                      </p:cBhvr>
                                      <p:to x="100000" y="80000"/>
                                    </p:animScale>
                                    <p:animScale>
                                      <p:cBhvr>
                                        <p:cTn id="83" dur="166" decel="50000">
                                          <p:stCondLst>
                                            <p:cond delay="1338"/>
                                          </p:stCondLst>
                                        </p:cTn>
                                        <p:tgtEl>
                                          <p:spTgt spid="3">
                                            <p:txEl>
                                              <p:pRg st="6" end="6"/>
                                            </p:txEl>
                                          </p:spTgt>
                                        </p:tgtEl>
                                      </p:cBhvr>
                                      <p:to x="100000" y="100000"/>
                                    </p:animScale>
                                    <p:animScale>
                                      <p:cBhvr>
                                        <p:cTn id="84" dur="26">
                                          <p:stCondLst>
                                            <p:cond delay="1642"/>
                                          </p:stCondLst>
                                        </p:cTn>
                                        <p:tgtEl>
                                          <p:spTgt spid="3">
                                            <p:txEl>
                                              <p:pRg st="6" end="6"/>
                                            </p:txEl>
                                          </p:spTgt>
                                        </p:tgtEl>
                                      </p:cBhvr>
                                      <p:to x="100000" y="90000"/>
                                    </p:animScale>
                                    <p:animScale>
                                      <p:cBhvr>
                                        <p:cTn id="85" dur="166" decel="50000">
                                          <p:stCondLst>
                                            <p:cond delay="1668"/>
                                          </p:stCondLst>
                                        </p:cTn>
                                        <p:tgtEl>
                                          <p:spTgt spid="3">
                                            <p:txEl>
                                              <p:pRg st="6" end="6"/>
                                            </p:txEl>
                                          </p:spTgt>
                                        </p:tgtEl>
                                      </p:cBhvr>
                                      <p:to x="100000" y="100000"/>
                                    </p:animScale>
                                    <p:animScale>
                                      <p:cBhvr>
                                        <p:cTn id="86" dur="26">
                                          <p:stCondLst>
                                            <p:cond delay="1808"/>
                                          </p:stCondLst>
                                        </p:cTn>
                                        <p:tgtEl>
                                          <p:spTgt spid="3">
                                            <p:txEl>
                                              <p:pRg st="6" end="6"/>
                                            </p:txEl>
                                          </p:spTgt>
                                        </p:tgtEl>
                                      </p:cBhvr>
                                      <p:to x="100000" y="95000"/>
                                    </p:animScale>
                                    <p:animScale>
                                      <p:cBhvr>
                                        <p:cTn id="87" dur="166" decel="50000">
                                          <p:stCondLst>
                                            <p:cond delay="1834"/>
                                          </p:stCondLst>
                                        </p:cTn>
                                        <p:tgtEl>
                                          <p:spTgt spid="3">
                                            <p:txEl>
                                              <p:pRg st="6" end="6"/>
                                            </p:txEl>
                                          </p:spTgt>
                                        </p:tgtEl>
                                      </p:cBhvr>
                                      <p:to x="100000" y="100000"/>
                                    </p:animScale>
                                  </p:childTnLst>
                                </p:cTn>
                              </p:par>
                            </p:childTnLst>
                          </p:cTn>
                        </p:par>
                      </p:childTnLst>
                    </p:cTn>
                  </p:par>
                  <p:par>
                    <p:cTn id="88" fill="hold">
                      <p:stCondLst>
                        <p:cond delay="indefinite"/>
                      </p:stCondLst>
                      <p:childTnLst>
                        <p:par>
                          <p:cTn id="89" fill="hold">
                            <p:stCondLst>
                              <p:cond delay="0"/>
                            </p:stCondLst>
                            <p:childTnLst>
                              <p:par>
                                <p:cTn id="90" presetID="26" presetClass="entr" presetSubtype="0" fill="hold" grpId="0" nodeType="clickEffect">
                                  <p:stCondLst>
                                    <p:cond delay="0"/>
                                  </p:stCondLst>
                                  <p:childTnLst>
                                    <p:set>
                                      <p:cBhvr>
                                        <p:cTn id="91" dur="1" fill="hold">
                                          <p:stCondLst>
                                            <p:cond delay="0"/>
                                          </p:stCondLst>
                                        </p:cTn>
                                        <p:tgtEl>
                                          <p:spTgt spid="3">
                                            <p:txEl>
                                              <p:pRg st="8" end="8"/>
                                            </p:txEl>
                                          </p:spTgt>
                                        </p:tgtEl>
                                        <p:attrNameLst>
                                          <p:attrName>style.visibility</p:attrName>
                                        </p:attrNameLst>
                                      </p:cBhvr>
                                      <p:to>
                                        <p:strVal val="visible"/>
                                      </p:to>
                                    </p:set>
                                    <p:animEffect transition="in" filter="wipe(down)">
                                      <p:cBhvr>
                                        <p:cTn id="92" dur="580">
                                          <p:stCondLst>
                                            <p:cond delay="0"/>
                                          </p:stCondLst>
                                        </p:cTn>
                                        <p:tgtEl>
                                          <p:spTgt spid="3">
                                            <p:txEl>
                                              <p:pRg st="8" end="8"/>
                                            </p:txEl>
                                          </p:spTgt>
                                        </p:tgtEl>
                                      </p:cBhvr>
                                    </p:animEffect>
                                    <p:anim calcmode="lin" valueType="num">
                                      <p:cBhvr>
                                        <p:cTn id="93" dur="1822" tmFilter="0,0; 0.14,0.36; 0.43,0.73; 0.71,0.91; 1.0,1.0">
                                          <p:stCondLst>
                                            <p:cond delay="0"/>
                                          </p:stCondLst>
                                        </p:cTn>
                                        <p:tgtEl>
                                          <p:spTgt spid="3">
                                            <p:txEl>
                                              <p:pRg st="8" end="8"/>
                                            </p:txEl>
                                          </p:spTgt>
                                        </p:tgtEl>
                                        <p:attrNameLst>
                                          <p:attrName>ppt_x</p:attrName>
                                        </p:attrNameLst>
                                      </p:cBhvr>
                                      <p:tavLst>
                                        <p:tav tm="0">
                                          <p:val>
                                            <p:strVal val="#ppt_x-0.25"/>
                                          </p:val>
                                        </p:tav>
                                        <p:tav tm="100000">
                                          <p:val>
                                            <p:strVal val="#ppt_x"/>
                                          </p:val>
                                        </p:tav>
                                      </p:tavLst>
                                    </p:anim>
                                    <p:anim calcmode="lin" valueType="num">
                                      <p:cBhvr>
                                        <p:cTn id="94" dur="664" tmFilter="0.0,0.0; 0.25,0.07; 0.50,0.2; 0.75,0.467; 1.0,1.0">
                                          <p:stCondLst>
                                            <p:cond delay="0"/>
                                          </p:stCondLst>
                                        </p:cTn>
                                        <p:tgtEl>
                                          <p:spTgt spid="3">
                                            <p:txEl>
                                              <p:pRg st="8" end="8"/>
                                            </p:txEl>
                                          </p:spTgt>
                                        </p:tgtEl>
                                        <p:attrNameLst>
                                          <p:attrName>ppt_y</p:attrName>
                                        </p:attrNameLst>
                                      </p:cBhvr>
                                      <p:tavLst>
                                        <p:tav tm="0" fmla="#ppt_y-sin(pi*$)/3">
                                          <p:val>
                                            <p:fltVal val="0.5"/>
                                          </p:val>
                                        </p:tav>
                                        <p:tav tm="100000">
                                          <p:val>
                                            <p:fltVal val="1"/>
                                          </p:val>
                                        </p:tav>
                                      </p:tavLst>
                                    </p:anim>
                                    <p:anim calcmode="lin" valueType="num">
                                      <p:cBhvr>
                                        <p:cTn id="95" dur="664" tmFilter="0, 0; 0.125,0.2665; 0.25,0.4; 0.375,0.465; 0.5,0.5;  0.625,0.535; 0.75,0.6; 0.875,0.7335; 1,1">
                                          <p:stCondLst>
                                            <p:cond delay="664"/>
                                          </p:stCondLst>
                                        </p:cTn>
                                        <p:tgtEl>
                                          <p:spTgt spid="3">
                                            <p:txEl>
                                              <p:pRg st="8" end="8"/>
                                            </p:txEl>
                                          </p:spTgt>
                                        </p:tgtEl>
                                        <p:attrNameLst>
                                          <p:attrName>ppt_y</p:attrName>
                                        </p:attrNameLst>
                                      </p:cBhvr>
                                      <p:tavLst>
                                        <p:tav tm="0" fmla="#ppt_y-sin(pi*$)/9">
                                          <p:val>
                                            <p:fltVal val="0"/>
                                          </p:val>
                                        </p:tav>
                                        <p:tav tm="100000">
                                          <p:val>
                                            <p:fltVal val="1"/>
                                          </p:val>
                                        </p:tav>
                                      </p:tavLst>
                                    </p:anim>
                                    <p:anim calcmode="lin" valueType="num">
                                      <p:cBhvr>
                                        <p:cTn id="96" dur="332" tmFilter="0, 0; 0.125,0.2665; 0.25,0.4; 0.375,0.465; 0.5,0.5;  0.625,0.535; 0.75,0.6; 0.875,0.7335; 1,1">
                                          <p:stCondLst>
                                            <p:cond delay="1324"/>
                                          </p:stCondLst>
                                        </p:cTn>
                                        <p:tgtEl>
                                          <p:spTgt spid="3">
                                            <p:txEl>
                                              <p:pRg st="8" end="8"/>
                                            </p:txEl>
                                          </p:spTgt>
                                        </p:tgtEl>
                                        <p:attrNameLst>
                                          <p:attrName>ppt_y</p:attrName>
                                        </p:attrNameLst>
                                      </p:cBhvr>
                                      <p:tavLst>
                                        <p:tav tm="0" fmla="#ppt_y-sin(pi*$)/27">
                                          <p:val>
                                            <p:fltVal val="0"/>
                                          </p:val>
                                        </p:tav>
                                        <p:tav tm="100000">
                                          <p:val>
                                            <p:fltVal val="1"/>
                                          </p:val>
                                        </p:tav>
                                      </p:tavLst>
                                    </p:anim>
                                    <p:anim calcmode="lin" valueType="num">
                                      <p:cBhvr>
                                        <p:cTn id="97" dur="164" tmFilter="0, 0; 0.125,0.2665; 0.25,0.4; 0.375,0.465; 0.5,0.5;  0.625,0.535; 0.75,0.6; 0.875,0.7335; 1,1">
                                          <p:stCondLst>
                                            <p:cond delay="1656"/>
                                          </p:stCondLst>
                                        </p:cTn>
                                        <p:tgtEl>
                                          <p:spTgt spid="3">
                                            <p:txEl>
                                              <p:pRg st="8" end="8"/>
                                            </p:txEl>
                                          </p:spTgt>
                                        </p:tgtEl>
                                        <p:attrNameLst>
                                          <p:attrName>ppt_y</p:attrName>
                                        </p:attrNameLst>
                                      </p:cBhvr>
                                      <p:tavLst>
                                        <p:tav tm="0" fmla="#ppt_y-sin(pi*$)/81">
                                          <p:val>
                                            <p:fltVal val="0"/>
                                          </p:val>
                                        </p:tav>
                                        <p:tav tm="100000">
                                          <p:val>
                                            <p:fltVal val="1"/>
                                          </p:val>
                                        </p:tav>
                                      </p:tavLst>
                                    </p:anim>
                                    <p:animScale>
                                      <p:cBhvr>
                                        <p:cTn id="98" dur="26">
                                          <p:stCondLst>
                                            <p:cond delay="650"/>
                                          </p:stCondLst>
                                        </p:cTn>
                                        <p:tgtEl>
                                          <p:spTgt spid="3">
                                            <p:txEl>
                                              <p:pRg st="8" end="8"/>
                                            </p:txEl>
                                          </p:spTgt>
                                        </p:tgtEl>
                                      </p:cBhvr>
                                      <p:to x="100000" y="60000"/>
                                    </p:animScale>
                                    <p:animScale>
                                      <p:cBhvr>
                                        <p:cTn id="99" dur="166" decel="50000">
                                          <p:stCondLst>
                                            <p:cond delay="676"/>
                                          </p:stCondLst>
                                        </p:cTn>
                                        <p:tgtEl>
                                          <p:spTgt spid="3">
                                            <p:txEl>
                                              <p:pRg st="8" end="8"/>
                                            </p:txEl>
                                          </p:spTgt>
                                        </p:tgtEl>
                                      </p:cBhvr>
                                      <p:to x="100000" y="100000"/>
                                    </p:animScale>
                                    <p:animScale>
                                      <p:cBhvr>
                                        <p:cTn id="100" dur="26">
                                          <p:stCondLst>
                                            <p:cond delay="1312"/>
                                          </p:stCondLst>
                                        </p:cTn>
                                        <p:tgtEl>
                                          <p:spTgt spid="3">
                                            <p:txEl>
                                              <p:pRg st="8" end="8"/>
                                            </p:txEl>
                                          </p:spTgt>
                                        </p:tgtEl>
                                      </p:cBhvr>
                                      <p:to x="100000" y="80000"/>
                                    </p:animScale>
                                    <p:animScale>
                                      <p:cBhvr>
                                        <p:cTn id="101" dur="166" decel="50000">
                                          <p:stCondLst>
                                            <p:cond delay="1338"/>
                                          </p:stCondLst>
                                        </p:cTn>
                                        <p:tgtEl>
                                          <p:spTgt spid="3">
                                            <p:txEl>
                                              <p:pRg st="8" end="8"/>
                                            </p:txEl>
                                          </p:spTgt>
                                        </p:tgtEl>
                                      </p:cBhvr>
                                      <p:to x="100000" y="100000"/>
                                    </p:animScale>
                                    <p:animScale>
                                      <p:cBhvr>
                                        <p:cTn id="102" dur="26">
                                          <p:stCondLst>
                                            <p:cond delay="1642"/>
                                          </p:stCondLst>
                                        </p:cTn>
                                        <p:tgtEl>
                                          <p:spTgt spid="3">
                                            <p:txEl>
                                              <p:pRg st="8" end="8"/>
                                            </p:txEl>
                                          </p:spTgt>
                                        </p:tgtEl>
                                      </p:cBhvr>
                                      <p:to x="100000" y="90000"/>
                                    </p:animScale>
                                    <p:animScale>
                                      <p:cBhvr>
                                        <p:cTn id="103" dur="166" decel="50000">
                                          <p:stCondLst>
                                            <p:cond delay="1668"/>
                                          </p:stCondLst>
                                        </p:cTn>
                                        <p:tgtEl>
                                          <p:spTgt spid="3">
                                            <p:txEl>
                                              <p:pRg st="8" end="8"/>
                                            </p:txEl>
                                          </p:spTgt>
                                        </p:tgtEl>
                                      </p:cBhvr>
                                      <p:to x="100000" y="100000"/>
                                    </p:animScale>
                                    <p:animScale>
                                      <p:cBhvr>
                                        <p:cTn id="104" dur="26">
                                          <p:stCondLst>
                                            <p:cond delay="1808"/>
                                          </p:stCondLst>
                                        </p:cTn>
                                        <p:tgtEl>
                                          <p:spTgt spid="3">
                                            <p:txEl>
                                              <p:pRg st="8" end="8"/>
                                            </p:txEl>
                                          </p:spTgt>
                                        </p:tgtEl>
                                      </p:cBhvr>
                                      <p:to x="100000" y="95000"/>
                                    </p:animScale>
                                    <p:animScale>
                                      <p:cBhvr>
                                        <p:cTn id="105" dur="166" decel="50000">
                                          <p:stCondLst>
                                            <p:cond delay="1834"/>
                                          </p:stCondLst>
                                        </p:cTn>
                                        <p:tgtEl>
                                          <p:spTgt spid="3">
                                            <p:txEl>
                                              <p:pRg st="8" end="8"/>
                                            </p:txEl>
                                          </p:spTgt>
                                        </p:tgtEl>
                                      </p:cBhvr>
                                      <p:to x="100000" y="100000"/>
                                    </p:animScale>
                                  </p:childTnLst>
                                </p:cTn>
                              </p:par>
                            </p:childTnLst>
                          </p:cTn>
                        </p:par>
                      </p:childTnLst>
                    </p:cTn>
                  </p:par>
                  <p:par>
                    <p:cTn id="106" fill="hold">
                      <p:stCondLst>
                        <p:cond delay="indefinite"/>
                      </p:stCondLst>
                      <p:childTnLst>
                        <p:par>
                          <p:cTn id="107" fill="hold">
                            <p:stCondLst>
                              <p:cond delay="0"/>
                            </p:stCondLst>
                            <p:childTnLst>
                              <p:par>
                                <p:cTn id="108" presetID="26" presetClass="entr" presetSubtype="0" fill="hold" grpId="0" nodeType="clickEffect">
                                  <p:stCondLst>
                                    <p:cond delay="0"/>
                                  </p:stCondLst>
                                  <p:childTnLst>
                                    <p:set>
                                      <p:cBhvr>
                                        <p:cTn id="109" dur="1" fill="hold">
                                          <p:stCondLst>
                                            <p:cond delay="0"/>
                                          </p:stCondLst>
                                        </p:cTn>
                                        <p:tgtEl>
                                          <p:spTgt spid="3">
                                            <p:txEl>
                                              <p:pRg st="10" end="10"/>
                                            </p:txEl>
                                          </p:spTgt>
                                        </p:tgtEl>
                                        <p:attrNameLst>
                                          <p:attrName>style.visibility</p:attrName>
                                        </p:attrNameLst>
                                      </p:cBhvr>
                                      <p:to>
                                        <p:strVal val="visible"/>
                                      </p:to>
                                    </p:set>
                                    <p:animEffect transition="in" filter="wipe(down)">
                                      <p:cBhvr>
                                        <p:cTn id="110" dur="580">
                                          <p:stCondLst>
                                            <p:cond delay="0"/>
                                          </p:stCondLst>
                                        </p:cTn>
                                        <p:tgtEl>
                                          <p:spTgt spid="3">
                                            <p:txEl>
                                              <p:pRg st="10" end="10"/>
                                            </p:txEl>
                                          </p:spTgt>
                                        </p:tgtEl>
                                      </p:cBhvr>
                                    </p:animEffect>
                                    <p:anim calcmode="lin" valueType="num">
                                      <p:cBhvr>
                                        <p:cTn id="111" dur="1822" tmFilter="0,0; 0.14,0.36; 0.43,0.73; 0.71,0.91; 1.0,1.0">
                                          <p:stCondLst>
                                            <p:cond delay="0"/>
                                          </p:stCondLst>
                                        </p:cTn>
                                        <p:tgtEl>
                                          <p:spTgt spid="3">
                                            <p:txEl>
                                              <p:pRg st="10" end="10"/>
                                            </p:txEl>
                                          </p:spTgt>
                                        </p:tgtEl>
                                        <p:attrNameLst>
                                          <p:attrName>ppt_x</p:attrName>
                                        </p:attrNameLst>
                                      </p:cBhvr>
                                      <p:tavLst>
                                        <p:tav tm="0">
                                          <p:val>
                                            <p:strVal val="#ppt_x-0.25"/>
                                          </p:val>
                                        </p:tav>
                                        <p:tav tm="100000">
                                          <p:val>
                                            <p:strVal val="#ppt_x"/>
                                          </p:val>
                                        </p:tav>
                                      </p:tavLst>
                                    </p:anim>
                                    <p:anim calcmode="lin" valueType="num">
                                      <p:cBhvr>
                                        <p:cTn id="112" dur="664" tmFilter="0.0,0.0; 0.25,0.07; 0.50,0.2; 0.75,0.467; 1.0,1.0">
                                          <p:stCondLst>
                                            <p:cond delay="0"/>
                                          </p:stCondLst>
                                        </p:cTn>
                                        <p:tgtEl>
                                          <p:spTgt spid="3">
                                            <p:txEl>
                                              <p:pRg st="10" end="10"/>
                                            </p:txEl>
                                          </p:spTgt>
                                        </p:tgtEl>
                                        <p:attrNameLst>
                                          <p:attrName>ppt_y</p:attrName>
                                        </p:attrNameLst>
                                      </p:cBhvr>
                                      <p:tavLst>
                                        <p:tav tm="0" fmla="#ppt_y-sin(pi*$)/3">
                                          <p:val>
                                            <p:fltVal val="0.5"/>
                                          </p:val>
                                        </p:tav>
                                        <p:tav tm="100000">
                                          <p:val>
                                            <p:fltVal val="1"/>
                                          </p:val>
                                        </p:tav>
                                      </p:tavLst>
                                    </p:anim>
                                    <p:anim calcmode="lin" valueType="num">
                                      <p:cBhvr>
                                        <p:cTn id="113" dur="664" tmFilter="0, 0; 0.125,0.2665; 0.25,0.4; 0.375,0.465; 0.5,0.5;  0.625,0.535; 0.75,0.6; 0.875,0.7335; 1,1">
                                          <p:stCondLst>
                                            <p:cond delay="664"/>
                                          </p:stCondLst>
                                        </p:cTn>
                                        <p:tgtEl>
                                          <p:spTgt spid="3">
                                            <p:txEl>
                                              <p:pRg st="10" end="10"/>
                                            </p:txEl>
                                          </p:spTgt>
                                        </p:tgtEl>
                                        <p:attrNameLst>
                                          <p:attrName>ppt_y</p:attrName>
                                        </p:attrNameLst>
                                      </p:cBhvr>
                                      <p:tavLst>
                                        <p:tav tm="0" fmla="#ppt_y-sin(pi*$)/9">
                                          <p:val>
                                            <p:fltVal val="0"/>
                                          </p:val>
                                        </p:tav>
                                        <p:tav tm="100000">
                                          <p:val>
                                            <p:fltVal val="1"/>
                                          </p:val>
                                        </p:tav>
                                      </p:tavLst>
                                    </p:anim>
                                    <p:anim calcmode="lin" valueType="num">
                                      <p:cBhvr>
                                        <p:cTn id="114" dur="332" tmFilter="0, 0; 0.125,0.2665; 0.25,0.4; 0.375,0.465; 0.5,0.5;  0.625,0.535; 0.75,0.6; 0.875,0.7335; 1,1">
                                          <p:stCondLst>
                                            <p:cond delay="1324"/>
                                          </p:stCondLst>
                                        </p:cTn>
                                        <p:tgtEl>
                                          <p:spTgt spid="3">
                                            <p:txEl>
                                              <p:pRg st="10" end="10"/>
                                            </p:txEl>
                                          </p:spTgt>
                                        </p:tgtEl>
                                        <p:attrNameLst>
                                          <p:attrName>ppt_y</p:attrName>
                                        </p:attrNameLst>
                                      </p:cBhvr>
                                      <p:tavLst>
                                        <p:tav tm="0" fmla="#ppt_y-sin(pi*$)/27">
                                          <p:val>
                                            <p:fltVal val="0"/>
                                          </p:val>
                                        </p:tav>
                                        <p:tav tm="100000">
                                          <p:val>
                                            <p:fltVal val="1"/>
                                          </p:val>
                                        </p:tav>
                                      </p:tavLst>
                                    </p:anim>
                                    <p:anim calcmode="lin" valueType="num">
                                      <p:cBhvr>
                                        <p:cTn id="115" dur="164" tmFilter="0, 0; 0.125,0.2665; 0.25,0.4; 0.375,0.465; 0.5,0.5;  0.625,0.535; 0.75,0.6; 0.875,0.7335; 1,1">
                                          <p:stCondLst>
                                            <p:cond delay="1656"/>
                                          </p:stCondLst>
                                        </p:cTn>
                                        <p:tgtEl>
                                          <p:spTgt spid="3">
                                            <p:txEl>
                                              <p:pRg st="10" end="10"/>
                                            </p:txEl>
                                          </p:spTgt>
                                        </p:tgtEl>
                                        <p:attrNameLst>
                                          <p:attrName>ppt_y</p:attrName>
                                        </p:attrNameLst>
                                      </p:cBhvr>
                                      <p:tavLst>
                                        <p:tav tm="0" fmla="#ppt_y-sin(pi*$)/81">
                                          <p:val>
                                            <p:fltVal val="0"/>
                                          </p:val>
                                        </p:tav>
                                        <p:tav tm="100000">
                                          <p:val>
                                            <p:fltVal val="1"/>
                                          </p:val>
                                        </p:tav>
                                      </p:tavLst>
                                    </p:anim>
                                    <p:animScale>
                                      <p:cBhvr>
                                        <p:cTn id="116" dur="26">
                                          <p:stCondLst>
                                            <p:cond delay="650"/>
                                          </p:stCondLst>
                                        </p:cTn>
                                        <p:tgtEl>
                                          <p:spTgt spid="3">
                                            <p:txEl>
                                              <p:pRg st="10" end="10"/>
                                            </p:txEl>
                                          </p:spTgt>
                                        </p:tgtEl>
                                      </p:cBhvr>
                                      <p:to x="100000" y="60000"/>
                                    </p:animScale>
                                    <p:animScale>
                                      <p:cBhvr>
                                        <p:cTn id="117" dur="166" decel="50000">
                                          <p:stCondLst>
                                            <p:cond delay="676"/>
                                          </p:stCondLst>
                                        </p:cTn>
                                        <p:tgtEl>
                                          <p:spTgt spid="3">
                                            <p:txEl>
                                              <p:pRg st="10" end="10"/>
                                            </p:txEl>
                                          </p:spTgt>
                                        </p:tgtEl>
                                      </p:cBhvr>
                                      <p:to x="100000" y="100000"/>
                                    </p:animScale>
                                    <p:animScale>
                                      <p:cBhvr>
                                        <p:cTn id="118" dur="26">
                                          <p:stCondLst>
                                            <p:cond delay="1312"/>
                                          </p:stCondLst>
                                        </p:cTn>
                                        <p:tgtEl>
                                          <p:spTgt spid="3">
                                            <p:txEl>
                                              <p:pRg st="10" end="10"/>
                                            </p:txEl>
                                          </p:spTgt>
                                        </p:tgtEl>
                                      </p:cBhvr>
                                      <p:to x="100000" y="80000"/>
                                    </p:animScale>
                                    <p:animScale>
                                      <p:cBhvr>
                                        <p:cTn id="119" dur="166" decel="50000">
                                          <p:stCondLst>
                                            <p:cond delay="1338"/>
                                          </p:stCondLst>
                                        </p:cTn>
                                        <p:tgtEl>
                                          <p:spTgt spid="3">
                                            <p:txEl>
                                              <p:pRg st="10" end="10"/>
                                            </p:txEl>
                                          </p:spTgt>
                                        </p:tgtEl>
                                      </p:cBhvr>
                                      <p:to x="100000" y="100000"/>
                                    </p:animScale>
                                    <p:animScale>
                                      <p:cBhvr>
                                        <p:cTn id="120" dur="26">
                                          <p:stCondLst>
                                            <p:cond delay="1642"/>
                                          </p:stCondLst>
                                        </p:cTn>
                                        <p:tgtEl>
                                          <p:spTgt spid="3">
                                            <p:txEl>
                                              <p:pRg st="10" end="10"/>
                                            </p:txEl>
                                          </p:spTgt>
                                        </p:tgtEl>
                                      </p:cBhvr>
                                      <p:to x="100000" y="90000"/>
                                    </p:animScale>
                                    <p:animScale>
                                      <p:cBhvr>
                                        <p:cTn id="121" dur="166" decel="50000">
                                          <p:stCondLst>
                                            <p:cond delay="1668"/>
                                          </p:stCondLst>
                                        </p:cTn>
                                        <p:tgtEl>
                                          <p:spTgt spid="3">
                                            <p:txEl>
                                              <p:pRg st="10" end="10"/>
                                            </p:txEl>
                                          </p:spTgt>
                                        </p:tgtEl>
                                      </p:cBhvr>
                                      <p:to x="100000" y="100000"/>
                                    </p:animScale>
                                    <p:animScale>
                                      <p:cBhvr>
                                        <p:cTn id="122" dur="26">
                                          <p:stCondLst>
                                            <p:cond delay="1808"/>
                                          </p:stCondLst>
                                        </p:cTn>
                                        <p:tgtEl>
                                          <p:spTgt spid="3">
                                            <p:txEl>
                                              <p:pRg st="10" end="10"/>
                                            </p:txEl>
                                          </p:spTgt>
                                        </p:tgtEl>
                                      </p:cBhvr>
                                      <p:to x="100000" y="95000"/>
                                    </p:animScale>
                                    <p:animScale>
                                      <p:cBhvr>
                                        <p:cTn id="123" dur="166" decel="50000">
                                          <p:stCondLst>
                                            <p:cond delay="1834"/>
                                          </p:stCondLst>
                                        </p:cTn>
                                        <p:tgtEl>
                                          <p:spTgt spid="3">
                                            <p:txEl>
                                              <p:pRg st="10" end="10"/>
                                            </p:txEl>
                                          </p:spTgt>
                                        </p:tgtEl>
                                      </p:cBhvr>
                                      <p:to x="100000" y="100000"/>
                                    </p:animScale>
                                  </p:childTnLst>
                                </p:cTn>
                              </p:par>
                            </p:childTnLst>
                          </p:cTn>
                        </p:par>
                      </p:childTnLst>
                    </p:cTn>
                  </p:par>
                  <p:par>
                    <p:cTn id="124" fill="hold">
                      <p:stCondLst>
                        <p:cond delay="indefinite"/>
                      </p:stCondLst>
                      <p:childTnLst>
                        <p:par>
                          <p:cTn id="125" fill="hold">
                            <p:stCondLst>
                              <p:cond delay="0"/>
                            </p:stCondLst>
                            <p:childTnLst>
                              <p:par>
                                <p:cTn id="126" presetID="26" presetClass="emph" presetSubtype="0" fill="hold" grpId="0" nodeType="clickEffect">
                                  <p:stCondLst>
                                    <p:cond delay="0"/>
                                  </p:stCondLst>
                                  <p:childTnLst>
                                    <p:animEffect transition="out" filter="fade">
                                      <p:cBhvr>
                                        <p:cTn id="127" dur="500" tmFilter="0, 0; .2, .5; .8, .5; 1, 0"/>
                                        <p:tgtEl>
                                          <p:spTgt spid="6"/>
                                        </p:tgtEl>
                                      </p:cBhvr>
                                    </p:animEffect>
                                    <p:animScale>
                                      <p:cBhvr>
                                        <p:cTn id="128" dur="250" autoRev="1" fill="hold"/>
                                        <p:tgtEl>
                                          <p:spTgt spid="6"/>
                                        </p:tgtEl>
                                      </p:cBhvr>
                                      <p:by x="105000" y="105000"/>
                                    </p:animScale>
                                  </p:childTnLst>
                                </p:cTn>
                              </p:par>
                            </p:childTnLst>
                          </p:cTn>
                        </p:par>
                      </p:childTnLst>
                    </p:cTn>
                  </p:par>
                  <p:par>
                    <p:cTn id="129" fill="hold">
                      <p:stCondLst>
                        <p:cond delay="indefinite"/>
                      </p:stCondLst>
                      <p:childTnLst>
                        <p:par>
                          <p:cTn id="130" fill="hold">
                            <p:stCondLst>
                              <p:cond delay="0"/>
                            </p:stCondLst>
                            <p:childTnLst>
                              <p:par>
                                <p:cTn id="131" presetID="26" presetClass="entr" presetSubtype="0" fill="hold" grpId="0" nodeType="clickEffect">
                                  <p:stCondLst>
                                    <p:cond delay="0"/>
                                  </p:stCondLst>
                                  <p:childTnLst>
                                    <p:set>
                                      <p:cBhvr>
                                        <p:cTn id="132" dur="1" fill="hold">
                                          <p:stCondLst>
                                            <p:cond delay="0"/>
                                          </p:stCondLst>
                                        </p:cTn>
                                        <p:tgtEl>
                                          <p:spTgt spid="7"/>
                                        </p:tgtEl>
                                        <p:attrNameLst>
                                          <p:attrName>style.visibility</p:attrName>
                                        </p:attrNameLst>
                                      </p:cBhvr>
                                      <p:to>
                                        <p:strVal val="visible"/>
                                      </p:to>
                                    </p:set>
                                    <p:animEffect transition="in" filter="wipe(down)">
                                      <p:cBhvr>
                                        <p:cTn id="133" dur="580">
                                          <p:stCondLst>
                                            <p:cond delay="0"/>
                                          </p:stCondLst>
                                        </p:cTn>
                                        <p:tgtEl>
                                          <p:spTgt spid="7"/>
                                        </p:tgtEl>
                                      </p:cBhvr>
                                    </p:animEffect>
                                    <p:anim calcmode="lin" valueType="num">
                                      <p:cBhvr>
                                        <p:cTn id="134"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135"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36"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37"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38"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39" dur="26">
                                          <p:stCondLst>
                                            <p:cond delay="650"/>
                                          </p:stCondLst>
                                        </p:cTn>
                                        <p:tgtEl>
                                          <p:spTgt spid="7"/>
                                        </p:tgtEl>
                                      </p:cBhvr>
                                      <p:to x="100000" y="60000"/>
                                    </p:animScale>
                                    <p:animScale>
                                      <p:cBhvr>
                                        <p:cTn id="140" dur="166" decel="50000">
                                          <p:stCondLst>
                                            <p:cond delay="676"/>
                                          </p:stCondLst>
                                        </p:cTn>
                                        <p:tgtEl>
                                          <p:spTgt spid="7"/>
                                        </p:tgtEl>
                                      </p:cBhvr>
                                      <p:to x="100000" y="100000"/>
                                    </p:animScale>
                                    <p:animScale>
                                      <p:cBhvr>
                                        <p:cTn id="141" dur="26">
                                          <p:stCondLst>
                                            <p:cond delay="1312"/>
                                          </p:stCondLst>
                                        </p:cTn>
                                        <p:tgtEl>
                                          <p:spTgt spid="7"/>
                                        </p:tgtEl>
                                      </p:cBhvr>
                                      <p:to x="100000" y="80000"/>
                                    </p:animScale>
                                    <p:animScale>
                                      <p:cBhvr>
                                        <p:cTn id="142" dur="166" decel="50000">
                                          <p:stCondLst>
                                            <p:cond delay="1338"/>
                                          </p:stCondLst>
                                        </p:cTn>
                                        <p:tgtEl>
                                          <p:spTgt spid="7"/>
                                        </p:tgtEl>
                                      </p:cBhvr>
                                      <p:to x="100000" y="100000"/>
                                    </p:animScale>
                                    <p:animScale>
                                      <p:cBhvr>
                                        <p:cTn id="143" dur="26">
                                          <p:stCondLst>
                                            <p:cond delay="1642"/>
                                          </p:stCondLst>
                                        </p:cTn>
                                        <p:tgtEl>
                                          <p:spTgt spid="7"/>
                                        </p:tgtEl>
                                      </p:cBhvr>
                                      <p:to x="100000" y="90000"/>
                                    </p:animScale>
                                    <p:animScale>
                                      <p:cBhvr>
                                        <p:cTn id="144" dur="166" decel="50000">
                                          <p:stCondLst>
                                            <p:cond delay="1668"/>
                                          </p:stCondLst>
                                        </p:cTn>
                                        <p:tgtEl>
                                          <p:spTgt spid="7"/>
                                        </p:tgtEl>
                                      </p:cBhvr>
                                      <p:to x="100000" y="100000"/>
                                    </p:animScale>
                                    <p:animScale>
                                      <p:cBhvr>
                                        <p:cTn id="145" dur="26">
                                          <p:stCondLst>
                                            <p:cond delay="1808"/>
                                          </p:stCondLst>
                                        </p:cTn>
                                        <p:tgtEl>
                                          <p:spTgt spid="7"/>
                                        </p:tgtEl>
                                      </p:cBhvr>
                                      <p:to x="100000" y="95000"/>
                                    </p:animScale>
                                    <p:animScale>
                                      <p:cBhvr>
                                        <p:cTn id="146" dur="166" decel="50000">
                                          <p:stCondLst>
                                            <p:cond delay="1834"/>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5" grpId="0"/>
      <p:bldP spid="6" grpId="0"/>
      <p:bldP spid="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3.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{8652BC8F-43AD-439E-AD8F-E9D1A0321C3E}tf55705232_win32</Template>
  <TotalTime>10839</TotalTime>
  <Words>945</Words>
  <Application>Microsoft Office PowerPoint</Application>
  <PresentationFormat>Widescreen</PresentationFormat>
  <Paragraphs>138</Paragraphs>
  <Slides>20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Goudy Old Style</vt:lpstr>
      <vt:lpstr>Times New Roman</vt:lpstr>
      <vt:lpstr>Wingdings 2</vt:lpstr>
      <vt:lpstr>SlateVTI</vt:lpstr>
      <vt:lpstr>Using Face Recognition As Attendance System</vt:lpstr>
      <vt:lpstr>ABSTRACT</vt:lpstr>
      <vt:lpstr>AGENDA </vt:lpstr>
      <vt:lpstr>EXISTING SYSTEMS</vt:lpstr>
      <vt:lpstr>CON’s IN EXISTING SYSTEM</vt:lpstr>
      <vt:lpstr>Continued….</vt:lpstr>
      <vt:lpstr>PROPOSED SYSTEM</vt:lpstr>
      <vt:lpstr>PRO’s IN OUR PROPOSED SYSTEM</vt:lpstr>
      <vt:lpstr>REQUIREMENTS</vt:lpstr>
      <vt:lpstr>ARCHITECTURE</vt:lpstr>
      <vt:lpstr>MODULES</vt:lpstr>
      <vt:lpstr>MODULE DISCRIPTION</vt:lpstr>
      <vt:lpstr>PowerPoint Presentation</vt:lpstr>
      <vt:lpstr>DATA FLOW DIAGRAM</vt:lpstr>
      <vt:lpstr>ACTIVITY DIAGRAM</vt:lpstr>
      <vt:lpstr>USECASE DIAGRAM</vt:lpstr>
      <vt:lpstr>SEQUENCE DIAGRAM (USER)</vt:lpstr>
      <vt:lpstr>SEQUENCE DIAGRAM (ADMIN)</vt:lpstr>
      <vt:lpstr>CLASS DIAGRAM</vt:lpstr>
      <vt:lpstr>(“NICE MEETING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Face Recognition As Attendance System</dc:title>
  <dc:creator>Chiranjeevi Allam</dc:creator>
  <cp:lastModifiedBy>Chiranjeevi Allam</cp:lastModifiedBy>
  <cp:revision>16</cp:revision>
  <dcterms:created xsi:type="dcterms:W3CDTF">2022-11-19T04:08:55Z</dcterms:created>
  <dcterms:modified xsi:type="dcterms:W3CDTF">2022-12-18T13:18:13Z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